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949DC-8723-459A-93E0-F38992DC6CF5}" v="7" dt="2019-05-26T05:50:29.540"/>
    <p1510:client id="{FF3D9939-7AE0-4FA9-B464-AC5B78D4E0F3}" v="19" dt="2019-05-26T06:18:20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FF3D9939-7AE0-4FA9-B464-AC5B78D4E0F3}"/>
    <pc:docChg chg="undo custSel delSld modSld">
      <pc:chgData name="Matt Carlson" userId="0e792f37f00095d9" providerId="LiveId" clId="{FF3D9939-7AE0-4FA9-B464-AC5B78D4E0F3}" dt="2019-05-26T06:32:12.099" v="142" actId="2696"/>
      <pc:docMkLst>
        <pc:docMk/>
      </pc:docMkLst>
      <pc:sldChg chg="addSp delSp modSp">
        <pc:chgData name="Matt Carlson" userId="0e792f37f00095d9" providerId="LiveId" clId="{FF3D9939-7AE0-4FA9-B464-AC5B78D4E0F3}" dt="2019-05-26T06:32:08.485" v="137" actId="478"/>
        <pc:sldMkLst>
          <pc:docMk/>
          <pc:sldMk cId="0" sldId="274"/>
        </pc:sldMkLst>
        <pc:spChg chg="del mod">
          <ac:chgData name="Matt Carlson" userId="0e792f37f00095d9" providerId="LiveId" clId="{FF3D9939-7AE0-4FA9-B464-AC5B78D4E0F3}" dt="2019-05-26T06:32:08.485" v="137" actId="478"/>
          <ac:spMkLst>
            <pc:docMk/>
            <pc:sldMk cId="0" sldId="274"/>
            <ac:spMk id="118" creationId="{E9657081-D875-45AB-B0A7-30FF72C745A0}"/>
          </ac:spMkLst>
        </pc:spChg>
        <pc:spChg chg="del mod">
          <ac:chgData name="Matt Carlson" userId="0e792f37f00095d9" providerId="LiveId" clId="{FF3D9939-7AE0-4FA9-B464-AC5B78D4E0F3}" dt="2019-05-26T06:32:08.485" v="137" actId="478"/>
          <ac:spMkLst>
            <pc:docMk/>
            <pc:sldMk cId="0" sldId="274"/>
            <ac:spMk id="119" creationId="{7FC3AE37-2EA0-4685-B2E8-909CCE367F2B}"/>
          </ac:spMkLst>
        </pc:spChg>
        <pc:spChg chg="del mod">
          <ac:chgData name="Matt Carlson" userId="0e792f37f00095d9" providerId="LiveId" clId="{FF3D9939-7AE0-4FA9-B464-AC5B78D4E0F3}" dt="2019-05-26T06:32:08.485" v="137" actId="478"/>
          <ac:spMkLst>
            <pc:docMk/>
            <pc:sldMk cId="0" sldId="274"/>
            <ac:spMk id="120" creationId="{87944975-712A-4246-85B4-7D3D5AB1986A}"/>
          </ac:spMkLst>
        </pc:spChg>
        <pc:spChg chg="mod">
          <ac:chgData name="Matt Carlson" userId="0e792f37f00095d9" providerId="LiveId" clId="{FF3D9939-7AE0-4FA9-B464-AC5B78D4E0F3}" dt="2019-05-26T06:18:20.939" v="92" actId="1076"/>
          <ac:spMkLst>
            <pc:docMk/>
            <pc:sldMk cId="0" sldId="274"/>
            <ac:spMk id="136" creationId="{00A5F534-C8E3-416C-9AD7-C2B68FDECDE9}"/>
          </ac:spMkLst>
        </pc:spChg>
        <pc:spChg chg="add mod">
          <ac:chgData name="Matt Carlson" userId="0e792f37f00095d9" providerId="LiveId" clId="{FF3D9939-7AE0-4FA9-B464-AC5B78D4E0F3}" dt="2019-05-26T06:16:01.881" v="31" actId="14100"/>
          <ac:spMkLst>
            <pc:docMk/>
            <pc:sldMk cId="0" sldId="274"/>
            <ac:spMk id="143" creationId="{CED97D2B-F7EB-4660-B866-3CC729AB8597}"/>
          </ac:spMkLst>
        </pc:spChg>
        <pc:spChg chg="add mod">
          <ac:chgData name="Matt Carlson" userId="0e792f37f00095d9" providerId="LiveId" clId="{FF3D9939-7AE0-4FA9-B464-AC5B78D4E0F3}" dt="2019-05-26T06:15:19.372" v="23" actId="1076"/>
          <ac:spMkLst>
            <pc:docMk/>
            <pc:sldMk cId="0" sldId="274"/>
            <ac:spMk id="144" creationId="{4B96F0DC-9D3F-419D-82C4-C8B141F3AF79}"/>
          </ac:spMkLst>
        </pc:spChg>
        <pc:spChg chg="mod">
          <ac:chgData name="Matt Carlson" userId="0e792f37f00095d9" providerId="LiveId" clId="{FF3D9939-7AE0-4FA9-B464-AC5B78D4E0F3}" dt="2019-05-26T06:16:31.485" v="43" actId="14100"/>
          <ac:spMkLst>
            <pc:docMk/>
            <pc:sldMk cId="0" sldId="274"/>
            <ac:spMk id="151" creationId="{CCCB2A0D-3183-49B0-A049-CEFD6AEA49F9}"/>
          </ac:spMkLst>
        </pc:spChg>
        <pc:spChg chg="del mod">
          <ac:chgData name="Matt Carlson" userId="0e792f37f00095d9" providerId="LiveId" clId="{FF3D9939-7AE0-4FA9-B464-AC5B78D4E0F3}" dt="2019-05-26T06:32:08.485" v="137" actId="478"/>
          <ac:spMkLst>
            <pc:docMk/>
            <pc:sldMk cId="0" sldId="274"/>
            <ac:spMk id="152" creationId="{6B8A7F71-2C5C-4112-8383-21676019C80A}"/>
          </ac:spMkLst>
        </pc:spChg>
        <pc:spChg chg="del mod">
          <ac:chgData name="Matt Carlson" userId="0e792f37f00095d9" providerId="LiveId" clId="{FF3D9939-7AE0-4FA9-B464-AC5B78D4E0F3}" dt="2019-05-26T06:32:07.020" v="136" actId="478"/>
          <ac:spMkLst>
            <pc:docMk/>
            <pc:sldMk cId="0" sldId="274"/>
            <ac:spMk id="153" creationId="{1D41B59E-19E1-4D25-B179-55E400DA43EC}"/>
          </ac:spMkLst>
        </pc:spChg>
        <pc:spChg chg="del mod">
          <ac:chgData name="Matt Carlson" userId="0e792f37f00095d9" providerId="LiveId" clId="{FF3D9939-7AE0-4FA9-B464-AC5B78D4E0F3}" dt="2019-05-26T06:32:08.485" v="137" actId="478"/>
          <ac:spMkLst>
            <pc:docMk/>
            <pc:sldMk cId="0" sldId="274"/>
            <ac:spMk id="155" creationId="{21895EC6-2A93-4685-8A34-78F67FBD1338}"/>
          </ac:spMkLst>
        </pc:spChg>
        <pc:spChg chg="del mod">
          <ac:chgData name="Matt Carlson" userId="0e792f37f00095d9" providerId="LiveId" clId="{FF3D9939-7AE0-4FA9-B464-AC5B78D4E0F3}" dt="2019-05-26T06:32:08.485" v="137" actId="478"/>
          <ac:spMkLst>
            <pc:docMk/>
            <pc:sldMk cId="0" sldId="274"/>
            <ac:spMk id="164" creationId="{9937EA5F-A543-4CC2-BD8B-80938E657CBE}"/>
          </ac:spMkLst>
        </pc:spChg>
        <pc:spChg chg="add mod">
          <ac:chgData name="Matt Carlson" userId="0e792f37f00095d9" providerId="LiveId" clId="{FF3D9939-7AE0-4FA9-B464-AC5B78D4E0F3}" dt="2019-05-26T06:16:33.599" v="44" actId="14100"/>
          <ac:spMkLst>
            <pc:docMk/>
            <pc:sldMk cId="0" sldId="274"/>
            <ac:spMk id="194" creationId="{AD5D8C78-9115-4DFC-9891-3B45A24517B9}"/>
          </ac:spMkLst>
        </pc:spChg>
        <pc:spChg chg="add mod">
          <ac:chgData name="Matt Carlson" userId="0e792f37f00095d9" providerId="LiveId" clId="{FF3D9939-7AE0-4FA9-B464-AC5B78D4E0F3}" dt="2019-05-26T06:16:12.179" v="34" actId="1076"/>
          <ac:spMkLst>
            <pc:docMk/>
            <pc:sldMk cId="0" sldId="274"/>
            <ac:spMk id="195" creationId="{66879A9A-9D75-493C-9891-47DC45CE4502}"/>
          </ac:spMkLst>
        </pc:spChg>
        <pc:spChg chg="add mod ord">
          <ac:chgData name="Matt Carlson" userId="0e792f37f00095d9" providerId="LiveId" clId="{FF3D9939-7AE0-4FA9-B464-AC5B78D4E0F3}" dt="2019-05-26T06:17:05.998" v="58" actId="167"/>
          <ac:spMkLst>
            <pc:docMk/>
            <pc:sldMk cId="0" sldId="274"/>
            <ac:spMk id="196" creationId="{9DBE6D45-8436-4CF5-8CA1-63F5442CF252}"/>
          </ac:spMkLst>
        </pc:s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94" creationId="{27790BD9-BEEA-418B-B1A2-AF823F41474A}"/>
          </ac:grpSpMkLst>
        </pc:grpChg>
        <pc:grpChg chg="mod ord">
          <ac:chgData name="Matt Carlson" userId="0e792f37f00095d9" providerId="LiveId" clId="{FF3D9939-7AE0-4FA9-B464-AC5B78D4E0F3}" dt="2019-05-26T06:16:42.343" v="48" actId="167"/>
          <ac:grpSpMkLst>
            <pc:docMk/>
            <pc:sldMk cId="0" sldId="274"/>
            <ac:grpSpMk id="99" creationId="{1088E2CB-38C0-42E2-9CA7-82AB912EBC97}"/>
          </ac:grpSpMkLst>
        </pc:grpChg>
        <pc:grpChg chg="mod">
          <ac:chgData name="Matt Carlson" userId="0e792f37f00095d9" providerId="LiveId" clId="{FF3D9939-7AE0-4FA9-B464-AC5B78D4E0F3}" dt="2019-05-26T06:15:24.917" v="24" actId="1076"/>
          <ac:grpSpMkLst>
            <pc:docMk/>
            <pc:sldMk cId="0" sldId="274"/>
            <ac:grpSpMk id="103" creationId="{72EA427E-9FCD-48D2-9CC5-B08471D0A8B5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07" creationId="{50B46513-00B9-4BEB-8D78-DFC58D5E010E}"/>
          </ac:grpSpMkLst>
        </pc:grpChg>
        <pc:grpChg chg="mod">
          <ac:chgData name="Matt Carlson" userId="0e792f37f00095d9" providerId="LiveId" clId="{FF3D9939-7AE0-4FA9-B464-AC5B78D4E0F3}" dt="2019-05-26T06:14:36.240" v="9" actId="1076"/>
          <ac:grpSpMkLst>
            <pc:docMk/>
            <pc:sldMk cId="0" sldId="274"/>
            <ac:grpSpMk id="108" creationId="{EE201AE9-4ECB-4F6E-9E01-B1E2835497A8}"/>
          </ac:grpSpMkLst>
        </pc:grpChg>
        <pc:grpChg chg="mod">
          <ac:chgData name="Matt Carlson" userId="0e792f37f00095d9" providerId="LiveId" clId="{FF3D9939-7AE0-4FA9-B464-AC5B78D4E0F3}" dt="2019-05-26T06:14:36.240" v="9" actId="1076"/>
          <ac:grpSpMkLst>
            <pc:docMk/>
            <pc:sldMk cId="0" sldId="274"/>
            <ac:grpSpMk id="109" creationId="{101E21BA-7A4C-4C5F-9051-7928784C9766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21" creationId="{FA30A923-5ACD-49BB-A232-64641C44B1B6}"/>
          </ac:grpSpMkLst>
        </pc:grpChg>
        <pc:grpChg chg="mod">
          <ac:chgData name="Matt Carlson" userId="0e792f37f00095d9" providerId="LiveId" clId="{FF3D9939-7AE0-4FA9-B464-AC5B78D4E0F3}" dt="2019-05-26T06:14:36.240" v="9" actId="1076"/>
          <ac:grpSpMkLst>
            <pc:docMk/>
            <pc:sldMk cId="0" sldId="274"/>
            <ac:grpSpMk id="122" creationId="{849CEBFC-03B5-4EDC-812D-AD0D60491FAB}"/>
          </ac:grpSpMkLst>
        </pc:grpChg>
        <pc:grpChg chg="mod">
          <ac:chgData name="Matt Carlson" userId="0e792f37f00095d9" providerId="LiveId" clId="{FF3D9939-7AE0-4FA9-B464-AC5B78D4E0F3}" dt="2019-05-26T06:14:36.240" v="9" actId="1076"/>
          <ac:grpSpMkLst>
            <pc:docMk/>
            <pc:sldMk cId="0" sldId="274"/>
            <ac:grpSpMk id="123" creationId="{F257C3F8-8805-4C71-8C5F-EC6306D5B511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FF3D9939-7AE0-4FA9-B464-AC5B78D4E0F3}" dt="2019-05-26T05:57:21.868" v="2" actId="478"/>
          <ac:grpSpMkLst>
            <pc:docMk/>
            <pc:sldMk cId="0" sldId="274"/>
            <ac:grpSpMk id="137" creationId="{EBF2C90A-4BF2-4DB0-A873-F95967F48BF5}"/>
          </ac:grpSpMkLst>
        </pc:grpChg>
        <pc:grpChg chg="add mod">
          <ac:chgData name="Matt Carlson" userId="0e792f37f00095d9" providerId="LiveId" clId="{FF3D9939-7AE0-4FA9-B464-AC5B78D4E0F3}" dt="2019-05-26T06:15:35.911" v="26" actId="1076"/>
          <ac:grpSpMkLst>
            <pc:docMk/>
            <pc:sldMk cId="0" sldId="274"/>
            <ac:grpSpMk id="145" creationId="{0A5F991F-1E65-4DC2-98D8-2390DFF2937B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56" creationId="{89631BCC-1521-4006-A23C-61BA39FD6070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60" creationId="{9611A534-015E-4201-ABA0-78D6D38955A7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65" creationId="{25146144-9949-4D9F-8A72-9B05037883D1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71" creationId="{176051A8-1624-4380-8DCC-DCE4FC159E43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75" creationId="{79E4790B-9D76-4406-A346-36758CC95AAA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78" creationId="{84FA9450-BAB7-4533-817B-E5C759EA8725}"/>
          </ac:grpSpMkLst>
        </pc:grpChg>
        <pc:grpChg chg="del mod">
          <ac:chgData name="Matt Carlson" userId="0e792f37f00095d9" providerId="LiveId" clId="{FF3D9939-7AE0-4FA9-B464-AC5B78D4E0F3}" dt="2019-05-26T06:32:08.485" v="137" actId="478"/>
          <ac:grpSpMkLst>
            <pc:docMk/>
            <pc:sldMk cId="0" sldId="274"/>
            <ac:grpSpMk id="181" creationId="{E6B74595-3CBF-48D5-A7E6-0C78137A4D84}"/>
          </ac:grpSpMkLst>
        </pc:grpChg>
        <pc:grpChg chg="mod">
          <ac:chgData name="Matt Carlson" userId="0e792f37f00095d9" providerId="LiveId" clId="{FF3D9939-7AE0-4FA9-B464-AC5B78D4E0F3}" dt="2019-05-26T06:15:41.015" v="27" actId="1076"/>
          <ac:grpSpMkLst>
            <pc:docMk/>
            <pc:sldMk cId="0" sldId="274"/>
            <ac:grpSpMk id="184" creationId="{359A6503-66E1-4262-B52C-1AA3783DEF63}"/>
          </ac:grpSpMkLst>
        </pc:grpChg>
        <pc:grpChg chg="mod">
          <ac:chgData name="Matt Carlson" userId="0e792f37f00095d9" providerId="LiveId" clId="{FF3D9939-7AE0-4FA9-B464-AC5B78D4E0F3}" dt="2019-05-26T06:17:26.773" v="62" actId="1076"/>
          <ac:grpSpMkLst>
            <pc:docMk/>
            <pc:sldMk cId="0" sldId="274"/>
            <ac:grpSpMk id="189" creationId="{ED1E0927-4A50-4C5B-8215-3FF70B6CECF6}"/>
          </ac:grpSpMkLst>
        </pc:grpChg>
        <pc:grpChg chg="add mod ord">
          <ac:chgData name="Matt Carlson" userId="0e792f37f00095d9" providerId="LiveId" clId="{FF3D9939-7AE0-4FA9-B464-AC5B78D4E0F3}" dt="2019-05-26T06:16:23.913" v="40" actId="167"/>
          <ac:grpSpMkLst>
            <pc:docMk/>
            <pc:sldMk cId="0" sldId="274"/>
            <ac:grpSpMk id="197" creationId="{15BA9950-CDDF-4AF8-8D4C-869ACCBA8EEA}"/>
          </ac:grpSpMkLst>
        </pc:grpChg>
        <pc:grpChg chg="add mod ord">
          <ac:chgData name="Matt Carlson" userId="0e792f37f00095d9" providerId="LiveId" clId="{FF3D9939-7AE0-4FA9-B464-AC5B78D4E0F3}" dt="2019-05-26T06:16:36.611" v="46" actId="167"/>
          <ac:grpSpMkLst>
            <pc:docMk/>
            <pc:sldMk cId="0" sldId="274"/>
            <ac:grpSpMk id="201" creationId="{41450DC6-9D00-4D3C-A748-917AF95B0796}"/>
          </ac:grpSpMkLst>
        </pc:grpChg>
        <pc:grpChg chg="add mod ord">
          <ac:chgData name="Matt Carlson" userId="0e792f37f00095d9" providerId="LiveId" clId="{FF3D9939-7AE0-4FA9-B464-AC5B78D4E0F3}" dt="2019-05-26T06:17:05.998" v="58" actId="167"/>
          <ac:grpSpMkLst>
            <pc:docMk/>
            <pc:sldMk cId="0" sldId="274"/>
            <ac:grpSpMk id="205" creationId="{4FFB60FB-BD3E-407C-A01B-85A65296B117}"/>
          </ac:grpSpMkLst>
        </pc:grpChg>
        <pc:grpChg chg="add mod ord">
          <ac:chgData name="Matt Carlson" userId="0e792f37f00095d9" providerId="LiveId" clId="{FF3D9939-7AE0-4FA9-B464-AC5B78D4E0F3}" dt="2019-05-26T06:17:05.998" v="58" actId="167"/>
          <ac:grpSpMkLst>
            <pc:docMk/>
            <pc:sldMk cId="0" sldId="274"/>
            <ac:grpSpMk id="209" creationId="{2B6D6C1F-DFAE-4E08-AE7C-225DF4EF2B1F}"/>
          </ac:grpSpMkLst>
        </pc:grpChg>
        <pc:grpChg chg="add mod ord">
          <ac:chgData name="Matt Carlson" userId="0e792f37f00095d9" providerId="LiveId" clId="{FF3D9939-7AE0-4FA9-B464-AC5B78D4E0F3}" dt="2019-05-26T06:17:05.998" v="58" actId="167"/>
          <ac:grpSpMkLst>
            <pc:docMk/>
            <pc:sldMk cId="0" sldId="274"/>
            <ac:grpSpMk id="213" creationId="{80B9763C-DAE9-4885-8975-86622ECB1DA0}"/>
          </ac:grpSpMkLst>
        </pc:grpChg>
        <pc:grpChg chg="add mod ord">
          <ac:chgData name="Matt Carlson" userId="0e792f37f00095d9" providerId="LiveId" clId="{FF3D9939-7AE0-4FA9-B464-AC5B78D4E0F3}" dt="2019-05-26T06:17:05.998" v="58" actId="167"/>
          <ac:grpSpMkLst>
            <pc:docMk/>
            <pc:sldMk cId="0" sldId="274"/>
            <ac:grpSpMk id="217" creationId="{EE8658A9-6C0B-403E-AFC2-7713181D3985}"/>
          </ac:grpSpMkLst>
        </pc:grpChg>
        <pc:grpChg chg="add mod">
          <ac:chgData name="Matt Carlson" userId="0e792f37f00095d9" providerId="LiveId" clId="{FF3D9939-7AE0-4FA9-B464-AC5B78D4E0F3}" dt="2019-05-26T06:17:25.068" v="61" actId="1076"/>
          <ac:grpSpMkLst>
            <pc:docMk/>
            <pc:sldMk cId="0" sldId="274"/>
            <ac:grpSpMk id="221" creationId="{9CADB3ED-64B7-4A44-9063-8C01DB2F2F23}"/>
          </ac:grpSpMkLst>
        </pc:grpChg>
        <pc:grpChg chg="add mod ord">
          <ac:chgData name="Matt Carlson" userId="0e792f37f00095d9" providerId="LiveId" clId="{FF3D9939-7AE0-4FA9-B464-AC5B78D4E0F3}" dt="2019-05-26T06:17:32.644" v="65" actId="167"/>
          <ac:grpSpMkLst>
            <pc:docMk/>
            <pc:sldMk cId="0" sldId="274"/>
            <ac:grpSpMk id="225" creationId="{C7429121-085F-4EE1-8B66-5FD685723B72}"/>
          </ac:grpSpMkLst>
        </pc:grpChg>
        <pc:grpChg chg="add mod">
          <ac:chgData name="Matt Carlson" userId="0e792f37f00095d9" providerId="LiveId" clId="{FF3D9939-7AE0-4FA9-B464-AC5B78D4E0F3}" dt="2019-05-26T06:17:41.926" v="67" actId="1076"/>
          <ac:grpSpMkLst>
            <pc:docMk/>
            <pc:sldMk cId="0" sldId="274"/>
            <ac:grpSpMk id="229" creationId="{79194188-B9CB-4002-8DC7-2715DAF4BE6D}"/>
          </ac:grpSpMkLst>
        </pc:grpChg>
        <pc:grpChg chg="add mod">
          <ac:chgData name="Matt Carlson" userId="0e792f37f00095d9" providerId="LiveId" clId="{FF3D9939-7AE0-4FA9-B464-AC5B78D4E0F3}" dt="2019-05-26T06:17:44.190" v="68" actId="1076"/>
          <ac:grpSpMkLst>
            <pc:docMk/>
            <pc:sldMk cId="0" sldId="274"/>
            <ac:grpSpMk id="233" creationId="{40FDA365-3258-40FD-9EEA-A125F340823A}"/>
          </ac:grpSpMkLst>
        </pc:grpChg>
        <pc:graphicFrameChg chg="modGraphic">
          <ac:chgData name="Matt Carlson" userId="0e792f37f00095d9" providerId="LiveId" clId="{FF3D9939-7AE0-4FA9-B464-AC5B78D4E0F3}" dt="2019-05-26T06:32:03.575" v="135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FF3D9939-7AE0-4FA9-B464-AC5B78D4E0F3}" dt="2019-05-26T06:32:08.485" v="137" actId="478"/>
          <ac:cxnSpMkLst>
            <pc:docMk/>
            <pc:sldMk cId="0" sldId="274"/>
            <ac:cxnSpMk id="93" creationId="{4CA13B8B-FBEE-4DA3-A2C2-BFEE77F343D1}"/>
          </ac:cxnSpMkLst>
        </pc:cxnChg>
        <pc:cxnChg chg="del mod">
          <ac:chgData name="Matt Carlson" userId="0e792f37f00095d9" providerId="LiveId" clId="{FF3D9939-7AE0-4FA9-B464-AC5B78D4E0F3}" dt="2019-05-26T06:32:08.485" v="137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FF3D9939-7AE0-4FA9-B464-AC5B78D4E0F3}" dt="2019-05-26T06:32:08.485" v="137" actId="478"/>
          <ac:cxnSpMkLst>
            <pc:docMk/>
            <pc:sldMk cId="0" sldId="274"/>
            <ac:cxnSpMk id="135" creationId="{B731693E-57F4-475D-804A-020F165BEB8A}"/>
          </ac:cxnSpMkLst>
        </pc:cxnChg>
        <pc:cxnChg chg="del mod">
          <ac:chgData name="Matt Carlson" userId="0e792f37f00095d9" providerId="LiveId" clId="{FF3D9939-7AE0-4FA9-B464-AC5B78D4E0F3}" dt="2019-05-26T06:32:08.485" v="137" actId="478"/>
          <ac:cxnSpMkLst>
            <pc:docMk/>
            <pc:sldMk cId="0" sldId="274"/>
            <ac:cxnSpMk id="154" creationId="{9EECBF10-222B-4ADA-BA36-7E6717419433}"/>
          </ac:cxnSpMkLst>
        </pc:cxnChg>
        <pc:cxnChg chg="del mod">
          <ac:chgData name="Matt Carlson" userId="0e792f37f00095d9" providerId="LiveId" clId="{FF3D9939-7AE0-4FA9-B464-AC5B78D4E0F3}" dt="2019-05-26T06:32:08.485" v="137" actId="478"/>
          <ac:cxnSpMkLst>
            <pc:docMk/>
            <pc:sldMk cId="0" sldId="274"/>
            <ac:cxnSpMk id="159" creationId="{51ED4D8B-6D94-4D6C-A96D-88913AF4C883}"/>
          </ac:cxnSpMkLst>
        </pc:cxnChg>
        <pc:cxnChg chg="mod">
          <ac:chgData name="Matt Carlson" userId="0e792f37f00095d9" providerId="LiveId" clId="{FF3D9939-7AE0-4FA9-B464-AC5B78D4E0F3}" dt="2019-05-26T06:18:17.882" v="91" actId="1076"/>
          <ac:cxnSpMkLst>
            <pc:docMk/>
            <pc:sldMk cId="0" sldId="274"/>
            <ac:cxnSpMk id="169" creationId="{04D30676-D9A3-41EB-AE2C-3D16CA412107}"/>
          </ac:cxnSpMkLst>
        </pc:cxnChg>
        <pc:cxnChg chg="del mod">
          <ac:chgData name="Matt Carlson" userId="0e792f37f00095d9" providerId="LiveId" clId="{FF3D9939-7AE0-4FA9-B464-AC5B78D4E0F3}" dt="2019-05-26T06:32:08.485" v="137" actId="478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FF3D9939-7AE0-4FA9-B464-AC5B78D4E0F3}" dt="2019-05-26T06:15:00.490" v="17" actId="1076"/>
          <ac:cxnSpMkLst>
            <pc:docMk/>
            <pc:sldMk cId="0" sldId="274"/>
            <ac:cxnSpMk id="188" creationId="{8C0264D6-1235-4CE6-9B44-00C2431614F8}"/>
          </ac:cxnSpMkLst>
        </pc:cxnChg>
      </pc:sldChg>
      <pc:sldChg chg="del">
        <pc:chgData name="Matt Carlson" userId="0e792f37f00095d9" providerId="LiveId" clId="{FF3D9939-7AE0-4FA9-B464-AC5B78D4E0F3}" dt="2019-05-26T06:32:12.044" v="140" actId="2696"/>
        <pc:sldMkLst>
          <pc:docMk/>
          <pc:sldMk cId="0" sldId="275"/>
        </pc:sldMkLst>
      </pc:sldChg>
      <pc:sldChg chg="del">
        <pc:chgData name="Matt Carlson" userId="0e792f37f00095d9" providerId="LiveId" clId="{FF3D9939-7AE0-4FA9-B464-AC5B78D4E0F3}" dt="2019-05-26T06:32:12.023" v="139" actId="2696"/>
        <pc:sldMkLst>
          <pc:docMk/>
          <pc:sldMk cId="0" sldId="276"/>
        </pc:sldMkLst>
      </pc:sldChg>
      <pc:sldChg chg="del">
        <pc:chgData name="Matt Carlson" userId="0e792f37f00095d9" providerId="LiveId" clId="{FF3D9939-7AE0-4FA9-B464-AC5B78D4E0F3}" dt="2019-05-26T06:32:11.968" v="138" actId="2696"/>
        <pc:sldMkLst>
          <pc:docMk/>
          <pc:sldMk cId="0" sldId="279"/>
        </pc:sldMkLst>
      </pc:sldChg>
      <pc:sldChg chg="del">
        <pc:chgData name="Matt Carlson" userId="0e792f37f00095d9" providerId="LiveId" clId="{FF3D9939-7AE0-4FA9-B464-AC5B78D4E0F3}" dt="2019-05-26T06:32:12.066" v="141" actId="2696"/>
        <pc:sldMkLst>
          <pc:docMk/>
          <pc:sldMk cId="0" sldId="280"/>
        </pc:sldMkLst>
      </pc:sldChg>
      <pc:sldChg chg="del">
        <pc:chgData name="Matt Carlson" userId="0e792f37f00095d9" providerId="LiveId" clId="{FF3D9939-7AE0-4FA9-B464-AC5B78D4E0F3}" dt="2019-05-26T06:32:12.099" v="142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88">
            <a:extLst>
              <a:ext uri="{FF2B5EF4-FFF2-40B4-BE49-F238E27FC236}">
                <a16:creationId xmlns:a16="http://schemas.microsoft.com/office/drawing/2014/main" id="{C7429121-085F-4EE1-8B66-5FD685723B72}"/>
              </a:ext>
            </a:extLst>
          </p:cNvPr>
          <p:cNvGrpSpPr>
            <a:grpSpLocks/>
          </p:cNvGrpSpPr>
          <p:nvPr/>
        </p:nvGrpSpPr>
        <p:grpSpPr bwMode="auto">
          <a:xfrm>
            <a:off x="6486952" y="3679992"/>
            <a:ext cx="222250" cy="858838"/>
            <a:chOff x="384" y="816"/>
            <a:chExt cx="140" cy="541"/>
          </a:xfrm>
        </p:grpSpPr>
        <p:sp>
          <p:nvSpPr>
            <p:cNvPr id="226" name="Line 289">
              <a:extLst>
                <a:ext uri="{FF2B5EF4-FFF2-40B4-BE49-F238E27FC236}">
                  <a16:creationId xmlns:a16="http://schemas.microsoft.com/office/drawing/2014/main" id="{0B7C3FE3-878A-4C77-8DDA-5DD7820CF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290">
              <a:extLst>
                <a:ext uri="{FF2B5EF4-FFF2-40B4-BE49-F238E27FC236}">
                  <a16:creationId xmlns:a16="http://schemas.microsoft.com/office/drawing/2014/main" id="{EECF811F-67BC-4232-BDF0-2D060C32B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291">
              <a:extLst>
                <a:ext uri="{FF2B5EF4-FFF2-40B4-BE49-F238E27FC236}">
                  <a16:creationId xmlns:a16="http://schemas.microsoft.com/office/drawing/2014/main" id="{30BC4E3A-394D-407E-9EFD-0B693997E7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" name="Rectangle 10">
            <a:extLst>
              <a:ext uri="{FF2B5EF4-FFF2-40B4-BE49-F238E27FC236}">
                <a16:creationId xmlns:a16="http://schemas.microsoft.com/office/drawing/2014/main" id="{9DBE6D45-8436-4CF5-8CA1-63F5442CF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212" y="3832382"/>
            <a:ext cx="412667" cy="121649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05" name="Group 29">
            <a:extLst>
              <a:ext uri="{FF2B5EF4-FFF2-40B4-BE49-F238E27FC236}">
                <a16:creationId xmlns:a16="http://schemas.microsoft.com/office/drawing/2014/main" id="{4FFB60FB-BD3E-407C-A01B-85A65296B117}"/>
              </a:ext>
            </a:extLst>
          </p:cNvPr>
          <p:cNvGrpSpPr>
            <a:grpSpLocks/>
          </p:cNvGrpSpPr>
          <p:nvPr/>
        </p:nvGrpSpPr>
        <p:grpSpPr bwMode="auto">
          <a:xfrm>
            <a:off x="3455498" y="3909372"/>
            <a:ext cx="287338" cy="790575"/>
            <a:chOff x="528" y="240"/>
            <a:chExt cx="181" cy="498"/>
          </a:xfrm>
        </p:grpSpPr>
        <p:sp>
          <p:nvSpPr>
            <p:cNvPr id="206" name="Line 30">
              <a:extLst>
                <a:ext uri="{FF2B5EF4-FFF2-40B4-BE49-F238E27FC236}">
                  <a16:creationId xmlns:a16="http://schemas.microsoft.com/office/drawing/2014/main" id="{41C26BAF-E604-47D1-8061-2C5E9F36C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31">
              <a:extLst>
                <a:ext uri="{FF2B5EF4-FFF2-40B4-BE49-F238E27FC236}">
                  <a16:creationId xmlns:a16="http://schemas.microsoft.com/office/drawing/2014/main" id="{27CAC09B-02BE-4C99-95F7-4ADEE27EB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5EDE3393-5FB7-4B56-B1EE-667478B3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29">
            <a:extLst>
              <a:ext uri="{FF2B5EF4-FFF2-40B4-BE49-F238E27FC236}">
                <a16:creationId xmlns:a16="http://schemas.microsoft.com/office/drawing/2014/main" id="{2B6D6C1F-DFAE-4E08-AE7C-225DF4EF2B1F}"/>
              </a:ext>
            </a:extLst>
          </p:cNvPr>
          <p:cNvGrpSpPr>
            <a:grpSpLocks/>
          </p:cNvGrpSpPr>
          <p:nvPr/>
        </p:nvGrpSpPr>
        <p:grpSpPr bwMode="auto">
          <a:xfrm>
            <a:off x="4237951" y="3925970"/>
            <a:ext cx="287338" cy="790575"/>
            <a:chOff x="528" y="240"/>
            <a:chExt cx="181" cy="498"/>
          </a:xfrm>
        </p:grpSpPr>
        <p:sp>
          <p:nvSpPr>
            <p:cNvPr id="210" name="Line 30">
              <a:extLst>
                <a:ext uri="{FF2B5EF4-FFF2-40B4-BE49-F238E27FC236}">
                  <a16:creationId xmlns:a16="http://schemas.microsoft.com/office/drawing/2014/main" id="{D03A7307-4879-488F-8E56-BD042DED2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31">
              <a:extLst>
                <a:ext uri="{FF2B5EF4-FFF2-40B4-BE49-F238E27FC236}">
                  <a16:creationId xmlns:a16="http://schemas.microsoft.com/office/drawing/2014/main" id="{DFEE2E5E-C666-4890-BC29-3C5C9DD81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7BD8CEE2-936F-427D-91AE-D4C23DC4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" name="Group 29">
            <a:extLst>
              <a:ext uri="{FF2B5EF4-FFF2-40B4-BE49-F238E27FC236}">
                <a16:creationId xmlns:a16="http://schemas.microsoft.com/office/drawing/2014/main" id="{80B9763C-DAE9-4885-8975-86622ECB1DA0}"/>
              </a:ext>
            </a:extLst>
          </p:cNvPr>
          <p:cNvGrpSpPr>
            <a:grpSpLocks/>
          </p:cNvGrpSpPr>
          <p:nvPr/>
        </p:nvGrpSpPr>
        <p:grpSpPr bwMode="auto">
          <a:xfrm>
            <a:off x="4582240" y="3943033"/>
            <a:ext cx="287338" cy="790575"/>
            <a:chOff x="528" y="240"/>
            <a:chExt cx="181" cy="498"/>
          </a:xfrm>
        </p:grpSpPr>
        <p:sp>
          <p:nvSpPr>
            <p:cNvPr id="214" name="Line 30">
              <a:extLst>
                <a:ext uri="{FF2B5EF4-FFF2-40B4-BE49-F238E27FC236}">
                  <a16:creationId xmlns:a16="http://schemas.microsoft.com/office/drawing/2014/main" id="{D34F2346-E22C-4986-B24A-C0484DCE8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31">
              <a:extLst>
                <a:ext uri="{FF2B5EF4-FFF2-40B4-BE49-F238E27FC236}">
                  <a16:creationId xmlns:a16="http://schemas.microsoft.com/office/drawing/2014/main" id="{61E879D9-582D-4E32-8B81-C70EEE492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AFE8F1A0-88D3-43F7-88AD-6340DE0E0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7" name="Group 29">
            <a:extLst>
              <a:ext uri="{FF2B5EF4-FFF2-40B4-BE49-F238E27FC236}">
                <a16:creationId xmlns:a16="http://schemas.microsoft.com/office/drawing/2014/main" id="{EE8658A9-6C0B-403E-AFC2-7713181D3985}"/>
              </a:ext>
            </a:extLst>
          </p:cNvPr>
          <p:cNvGrpSpPr>
            <a:grpSpLocks/>
          </p:cNvGrpSpPr>
          <p:nvPr/>
        </p:nvGrpSpPr>
        <p:grpSpPr bwMode="auto">
          <a:xfrm>
            <a:off x="4945630" y="3911073"/>
            <a:ext cx="287338" cy="790575"/>
            <a:chOff x="528" y="240"/>
            <a:chExt cx="181" cy="498"/>
          </a:xfrm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DE1094EF-4BC4-436A-A9FC-1B1FA7D27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9900732E-DFB5-48F2-8894-2A7EBF18E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20957B26-0555-4073-8861-C9576F6F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29">
            <a:extLst>
              <a:ext uri="{FF2B5EF4-FFF2-40B4-BE49-F238E27FC236}">
                <a16:creationId xmlns:a16="http://schemas.microsoft.com/office/drawing/2014/main" id="{1088E2CB-38C0-42E2-9CA7-82AB912EBC97}"/>
              </a:ext>
            </a:extLst>
          </p:cNvPr>
          <p:cNvGrpSpPr>
            <a:grpSpLocks/>
          </p:cNvGrpSpPr>
          <p:nvPr/>
        </p:nvGrpSpPr>
        <p:grpSpPr bwMode="auto">
          <a:xfrm>
            <a:off x="1629654" y="3892168"/>
            <a:ext cx="287338" cy="790575"/>
            <a:chOff x="528" y="240"/>
            <a:chExt cx="181" cy="498"/>
          </a:xfrm>
        </p:grpSpPr>
        <p:sp>
          <p:nvSpPr>
            <p:cNvPr id="100" name="Line 30">
              <a:extLst>
                <a:ext uri="{FF2B5EF4-FFF2-40B4-BE49-F238E27FC236}">
                  <a16:creationId xmlns:a16="http://schemas.microsoft.com/office/drawing/2014/main" id="{B992D5D6-245B-423F-ACA5-29E0B3C2D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31">
              <a:extLst>
                <a:ext uri="{FF2B5EF4-FFF2-40B4-BE49-F238E27FC236}">
                  <a16:creationId xmlns:a16="http://schemas.microsoft.com/office/drawing/2014/main" id="{1898B6D1-41D4-495C-A83B-8127895CE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AD5DDB52-32D0-4270-A470-98D7338C0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1" name="Group 288">
            <a:extLst>
              <a:ext uri="{FF2B5EF4-FFF2-40B4-BE49-F238E27FC236}">
                <a16:creationId xmlns:a16="http://schemas.microsoft.com/office/drawing/2014/main" id="{41450DC6-9D00-4D3C-A748-917AF95B0796}"/>
              </a:ext>
            </a:extLst>
          </p:cNvPr>
          <p:cNvGrpSpPr>
            <a:grpSpLocks/>
          </p:cNvGrpSpPr>
          <p:nvPr/>
        </p:nvGrpSpPr>
        <p:grpSpPr bwMode="auto">
          <a:xfrm>
            <a:off x="2402192" y="3814348"/>
            <a:ext cx="222250" cy="858838"/>
            <a:chOff x="384" y="816"/>
            <a:chExt cx="140" cy="541"/>
          </a:xfrm>
        </p:grpSpPr>
        <p:sp>
          <p:nvSpPr>
            <p:cNvPr id="202" name="Line 289">
              <a:extLst>
                <a:ext uri="{FF2B5EF4-FFF2-40B4-BE49-F238E27FC236}">
                  <a16:creationId xmlns:a16="http://schemas.microsoft.com/office/drawing/2014/main" id="{BFC7782B-2D32-44C0-8BDF-99E308893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290">
              <a:extLst>
                <a:ext uri="{FF2B5EF4-FFF2-40B4-BE49-F238E27FC236}">
                  <a16:creationId xmlns:a16="http://schemas.microsoft.com/office/drawing/2014/main" id="{DFE9208E-2DB5-4FA2-B05B-C515CC009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291">
              <a:extLst>
                <a:ext uri="{FF2B5EF4-FFF2-40B4-BE49-F238E27FC236}">
                  <a16:creationId xmlns:a16="http://schemas.microsoft.com/office/drawing/2014/main" id="{1C6389E5-9D50-452C-8397-20E55C5B03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" name="Group 292">
            <a:extLst>
              <a:ext uri="{FF2B5EF4-FFF2-40B4-BE49-F238E27FC236}">
                <a16:creationId xmlns:a16="http://schemas.microsoft.com/office/drawing/2014/main" id="{15BA9950-CDDF-4AF8-8D4C-869ACCBA8EE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5661" y="3995113"/>
            <a:ext cx="222250" cy="858838"/>
            <a:chOff x="384" y="816"/>
            <a:chExt cx="140" cy="541"/>
          </a:xfrm>
        </p:grpSpPr>
        <p:sp>
          <p:nvSpPr>
            <p:cNvPr id="198" name="Line 293">
              <a:extLst>
                <a:ext uri="{FF2B5EF4-FFF2-40B4-BE49-F238E27FC236}">
                  <a16:creationId xmlns:a16="http://schemas.microsoft.com/office/drawing/2014/main" id="{201F54BC-478A-46CE-A023-3AFEA0B99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294">
              <a:extLst>
                <a:ext uri="{FF2B5EF4-FFF2-40B4-BE49-F238E27FC236}">
                  <a16:creationId xmlns:a16="http://schemas.microsoft.com/office/drawing/2014/main" id="{16640A97-7CCE-4661-9CE4-574979B0F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295">
              <a:extLst>
                <a:ext uri="{FF2B5EF4-FFF2-40B4-BE49-F238E27FC236}">
                  <a16:creationId xmlns:a16="http://schemas.microsoft.com/office/drawing/2014/main" id="{8B2C2CE4-24AE-4987-9446-4E3B6AA16B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80517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Wicked Start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Setup Crew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hands relaxed at sides,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Group 29">
            <a:extLst>
              <a:ext uri="{FF2B5EF4-FFF2-40B4-BE49-F238E27FC236}">
                <a16:creationId xmlns:a16="http://schemas.microsoft.com/office/drawing/2014/main" id="{72EA427E-9FCD-48D2-9CC5-B08471D0A8B5}"/>
              </a:ext>
            </a:extLst>
          </p:cNvPr>
          <p:cNvGrpSpPr>
            <a:grpSpLocks/>
          </p:cNvGrpSpPr>
          <p:nvPr/>
        </p:nvGrpSpPr>
        <p:grpSpPr bwMode="auto">
          <a:xfrm>
            <a:off x="252693" y="3834775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5529A167-ADE4-436B-9460-4E44CAF4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CE10E534-9790-4374-8FF3-00D7CA2A7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032EF350-1A05-4C7D-8F9B-C977F150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418" y="7647895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151" name="Freeform 55">
            <a:extLst>
              <a:ext uri="{FF2B5EF4-FFF2-40B4-BE49-F238E27FC236}">
                <a16:creationId xmlns:a16="http://schemas.microsoft.com/office/drawing/2014/main" id="{CCCB2A0D-3183-49B0-A049-CEFD6AEA49F9}"/>
              </a:ext>
            </a:extLst>
          </p:cNvPr>
          <p:cNvSpPr>
            <a:spLocks/>
          </p:cNvSpPr>
          <p:nvPr/>
        </p:nvSpPr>
        <p:spPr bwMode="auto">
          <a:xfrm flipH="1">
            <a:off x="2889209" y="4029479"/>
            <a:ext cx="505851" cy="170969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  <a:gd name="connsiteX0" fmla="*/ 0 w 32192"/>
              <a:gd name="connsiteY0" fmla="*/ 5714 h 17637"/>
              <a:gd name="connsiteX1" fmla="*/ 32192 w 32192"/>
              <a:gd name="connsiteY1" fmla="*/ 17637 h 17637"/>
              <a:gd name="connsiteX2" fmla="*/ 31942 w 32192"/>
              <a:gd name="connsiteY2" fmla="*/ 4958 h 17637"/>
              <a:gd name="connsiteX3" fmla="*/ 0 w 32192"/>
              <a:gd name="connsiteY3" fmla="*/ 0 h 17637"/>
              <a:gd name="connsiteX4" fmla="*/ 0 w 32192"/>
              <a:gd name="connsiteY4" fmla="*/ 5714 h 17637"/>
              <a:gd name="connsiteX0" fmla="*/ 0 w 32192"/>
              <a:gd name="connsiteY0" fmla="*/ 5714 h 17708"/>
              <a:gd name="connsiteX1" fmla="*/ 32192 w 32192"/>
              <a:gd name="connsiteY1" fmla="*/ 17708 h 17708"/>
              <a:gd name="connsiteX2" fmla="*/ 31942 w 32192"/>
              <a:gd name="connsiteY2" fmla="*/ 4958 h 17708"/>
              <a:gd name="connsiteX3" fmla="*/ 0 w 32192"/>
              <a:gd name="connsiteY3" fmla="*/ 0 h 17708"/>
              <a:gd name="connsiteX4" fmla="*/ 0 w 32192"/>
              <a:gd name="connsiteY4" fmla="*/ 5714 h 17708"/>
              <a:gd name="connsiteX0" fmla="*/ 0 w 32192"/>
              <a:gd name="connsiteY0" fmla="*/ 5714 h 17756"/>
              <a:gd name="connsiteX1" fmla="*/ 32192 w 32192"/>
              <a:gd name="connsiteY1" fmla="*/ 17756 h 17756"/>
              <a:gd name="connsiteX2" fmla="*/ 31942 w 32192"/>
              <a:gd name="connsiteY2" fmla="*/ 4958 h 17756"/>
              <a:gd name="connsiteX3" fmla="*/ 0 w 32192"/>
              <a:gd name="connsiteY3" fmla="*/ 0 h 17756"/>
              <a:gd name="connsiteX4" fmla="*/ 0 w 32192"/>
              <a:gd name="connsiteY4" fmla="*/ 5714 h 1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2" h="17756">
                <a:moveTo>
                  <a:pt x="0" y="5714"/>
                </a:moveTo>
                <a:lnTo>
                  <a:pt x="32192" y="17756"/>
                </a:lnTo>
                <a:cubicBezTo>
                  <a:pt x="32109" y="13530"/>
                  <a:pt x="32025" y="9184"/>
                  <a:pt x="31942" y="49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4D30676-D9A3-41EB-AE2C-3D16CA412107}"/>
              </a:ext>
            </a:extLst>
          </p:cNvPr>
          <p:cNvCxnSpPr>
            <a:cxnSpLocks/>
          </p:cNvCxnSpPr>
          <p:nvPr/>
        </p:nvCxnSpPr>
        <p:spPr>
          <a:xfrm>
            <a:off x="2889209" y="7817758"/>
            <a:ext cx="998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288">
            <a:extLst>
              <a:ext uri="{FF2B5EF4-FFF2-40B4-BE49-F238E27FC236}">
                <a16:creationId xmlns:a16="http://schemas.microsoft.com/office/drawing/2014/main" id="{359A6503-66E1-4262-B52C-1AA3783DEF63}"/>
              </a:ext>
            </a:extLst>
          </p:cNvPr>
          <p:cNvGrpSpPr>
            <a:grpSpLocks/>
          </p:cNvGrpSpPr>
          <p:nvPr/>
        </p:nvGrpSpPr>
        <p:grpSpPr bwMode="auto">
          <a:xfrm>
            <a:off x="6761844" y="5889065"/>
            <a:ext cx="222250" cy="858838"/>
            <a:chOff x="384" y="816"/>
            <a:chExt cx="140" cy="541"/>
          </a:xfrm>
        </p:grpSpPr>
        <p:sp>
          <p:nvSpPr>
            <p:cNvPr id="185" name="Line 289">
              <a:extLst>
                <a:ext uri="{FF2B5EF4-FFF2-40B4-BE49-F238E27FC236}">
                  <a16:creationId xmlns:a16="http://schemas.microsoft.com/office/drawing/2014/main" id="{2E25B743-733F-42A6-900B-6918E19F2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0">
              <a:extLst>
                <a:ext uri="{FF2B5EF4-FFF2-40B4-BE49-F238E27FC236}">
                  <a16:creationId xmlns:a16="http://schemas.microsoft.com/office/drawing/2014/main" id="{011BCADB-A34F-4D48-BA4E-9B762C5E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1">
              <a:extLst>
                <a:ext uri="{FF2B5EF4-FFF2-40B4-BE49-F238E27FC236}">
                  <a16:creationId xmlns:a16="http://schemas.microsoft.com/office/drawing/2014/main" id="{794CCC27-D0E7-45E2-AA59-82EFC05600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C0264D6-1235-4CE6-9B44-00C2431614F8}"/>
              </a:ext>
            </a:extLst>
          </p:cNvPr>
          <p:cNvCxnSpPr>
            <a:cxnSpLocks/>
          </p:cNvCxnSpPr>
          <p:nvPr/>
        </p:nvCxnSpPr>
        <p:spPr>
          <a:xfrm>
            <a:off x="381000" y="5722144"/>
            <a:ext cx="5918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3">
            <a:extLst>
              <a:ext uri="{FF2B5EF4-FFF2-40B4-BE49-F238E27FC236}">
                <a16:creationId xmlns:a16="http://schemas.microsoft.com/office/drawing/2014/main" id="{ED1E0927-4A50-4C5B-8215-3FF70B6CECF6}"/>
              </a:ext>
            </a:extLst>
          </p:cNvPr>
          <p:cNvGrpSpPr>
            <a:grpSpLocks/>
          </p:cNvGrpSpPr>
          <p:nvPr/>
        </p:nvGrpSpPr>
        <p:grpSpPr bwMode="auto">
          <a:xfrm>
            <a:off x="6286102" y="4166548"/>
            <a:ext cx="393700" cy="1271588"/>
            <a:chOff x="2496" y="4380"/>
            <a:chExt cx="236" cy="690"/>
          </a:xfrm>
        </p:grpSpPr>
        <p:sp>
          <p:nvSpPr>
            <p:cNvPr id="190" name="AutoShape 14">
              <a:extLst>
                <a:ext uri="{FF2B5EF4-FFF2-40B4-BE49-F238E27FC236}">
                  <a16:creationId xmlns:a16="http://schemas.microsoft.com/office/drawing/2014/main" id="{76E94146-BBCA-4A48-8425-BC1BF41B8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91" name="AutoShape 15">
              <a:extLst>
                <a:ext uri="{FF2B5EF4-FFF2-40B4-BE49-F238E27FC236}">
                  <a16:creationId xmlns:a16="http://schemas.microsoft.com/office/drawing/2014/main" id="{D89AF926-13B8-4637-BFB6-28FAE5C1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3" name="Rectangle 10">
            <a:extLst>
              <a:ext uri="{FF2B5EF4-FFF2-40B4-BE49-F238E27FC236}">
                <a16:creationId xmlns:a16="http://schemas.microsoft.com/office/drawing/2014/main" id="{CED97D2B-F7EB-4660-B866-3CC729AB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94" y="4505644"/>
            <a:ext cx="1398515" cy="121649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" name="Rectangle 10">
            <a:extLst>
              <a:ext uri="{FF2B5EF4-FFF2-40B4-BE49-F238E27FC236}">
                <a16:creationId xmlns:a16="http://schemas.microsoft.com/office/drawing/2014/main" id="{4B96F0DC-9D3F-419D-82C4-C8B141F3A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52" y="3912074"/>
            <a:ext cx="412667" cy="121649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45" name="Group 292">
            <a:extLst>
              <a:ext uri="{FF2B5EF4-FFF2-40B4-BE49-F238E27FC236}">
                <a16:creationId xmlns:a16="http://schemas.microsoft.com/office/drawing/2014/main" id="{0A5F991F-1E65-4DC2-98D8-2390DFF293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675" y="5853346"/>
            <a:ext cx="222250" cy="858838"/>
            <a:chOff x="384" y="816"/>
            <a:chExt cx="140" cy="541"/>
          </a:xfrm>
        </p:grpSpPr>
        <p:sp>
          <p:nvSpPr>
            <p:cNvPr id="146" name="Line 293">
              <a:extLst>
                <a:ext uri="{FF2B5EF4-FFF2-40B4-BE49-F238E27FC236}">
                  <a16:creationId xmlns:a16="http://schemas.microsoft.com/office/drawing/2014/main" id="{A262332E-5429-4A26-8D07-5694A0B45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94">
              <a:extLst>
                <a:ext uri="{FF2B5EF4-FFF2-40B4-BE49-F238E27FC236}">
                  <a16:creationId xmlns:a16="http://schemas.microsoft.com/office/drawing/2014/main" id="{0EAFBECF-47BD-49DB-A940-9127E5B8C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95">
              <a:extLst>
                <a:ext uri="{FF2B5EF4-FFF2-40B4-BE49-F238E27FC236}">
                  <a16:creationId xmlns:a16="http://schemas.microsoft.com/office/drawing/2014/main" id="{3CDE60D5-5FFA-4D84-8897-58FD47525F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" name="Freeform 55">
            <a:extLst>
              <a:ext uri="{FF2B5EF4-FFF2-40B4-BE49-F238E27FC236}">
                <a16:creationId xmlns:a16="http://schemas.microsoft.com/office/drawing/2014/main" id="{AD5D8C78-9115-4DFC-9891-3B45A24517B9}"/>
              </a:ext>
            </a:extLst>
          </p:cNvPr>
          <p:cNvSpPr>
            <a:spLocks/>
          </p:cNvSpPr>
          <p:nvPr/>
        </p:nvSpPr>
        <p:spPr bwMode="auto">
          <a:xfrm flipH="1">
            <a:off x="5169836" y="4012456"/>
            <a:ext cx="326553" cy="170969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  <a:gd name="connsiteX0" fmla="*/ 0 w 32192"/>
              <a:gd name="connsiteY0" fmla="*/ 5714 h 17637"/>
              <a:gd name="connsiteX1" fmla="*/ 32192 w 32192"/>
              <a:gd name="connsiteY1" fmla="*/ 17637 h 17637"/>
              <a:gd name="connsiteX2" fmla="*/ 31942 w 32192"/>
              <a:gd name="connsiteY2" fmla="*/ 4958 h 17637"/>
              <a:gd name="connsiteX3" fmla="*/ 0 w 32192"/>
              <a:gd name="connsiteY3" fmla="*/ 0 h 17637"/>
              <a:gd name="connsiteX4" fmla="*/ 0 w 32192"/>
              <a:gd name="connsiteY4" fmla="*/ 5714 h 17637"/>
              <a:gd name="connsiteX0" fmla="*/ 0 w 32192"/>
              <a:gd name="connsiteY0" fmla="*/ 5714 h 17708"/>
              <a:gd name="connsiteX1" fmla="*/ 32192 w 32192"/>
              <a:gd name="connsiteY1" fmla="*/ 17708 h 17708"/>
              <a:gd name="connsiteX2" fmla="*/ 31942 w 32192"/>
              <a:gd name="connsiteY2" fmla="*/ 4958 h 17708"/>
              <a:gd name="connsiteX3" fmla="*/ 0 w 32192"/>
              <a:gd name="connsiteY3" fmla="*/ 0 h 17708"/>
              <a:gd name="connsiteX4" fmla="*/ 0 w 32192"/>
              <a:gd name="connsiteY4" fmla="*/ 5714 h 17708"/>
              <a:gd name="connsiteX0" fmla="*/ 0 w 32192"/>
              <a:gd name="connsiteY0" fmla="*/ 5714 h 17756"/>
              <a:gd name="connsiteX1" fmla="*/ 32192 w 32192"/>
              <a:gd name="connsiteY1" fmla="*/ 17756 h 17756"/>
              <a:gd name="connsiteX2" fmla="*/ 31942 w 32192"/>
              <a:gd name="connsiteY2" fmla="*/ 4958 h 17756"/>
              <a:gd name="connsiteX3" fmla="*/ 0 w 32192"/>
              <a:gd name="connsiteY3" fmla="*/ 0 h 17756"/>
              <a:gd name="connsiteX4" fmla="*/ 0 w 32192"/>
              <a:gd name="connsiteY4" fmla="*/ 5714 h 1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2" h="17756">
                <a:moveTo>
                  <a:pt x="0" y="5714"/>
                </a:moveTo>
                <a:lnTo>
                  <a:pt x="32192" y="17756"/>
                </a:lnTo>
                <a:cubicBezTo>
                  <a:pt x="32109" y="13530"/>
                  <a:pt x="32025" y="9184"/>
                  <a:pt x="31942" y="49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Rectangle 10">
            <a:extLst>
              <a:ext uri="{FF2B5EF4-FFF2-40B4-BE49-F238E27FC236}">
                <a16:creationId xmlns:a16="http://schemas.microsoft.com/office/drawing/2014/main" id="{66879A9A-9D75-493C-9891-47DC45CE4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021" y="4488621"/>
            <a:ext cx="1398515" cy="121649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21" name="Group 288">
            <a:extLst>
              <a:ext uri="{FF2B5EF4-FFF2-40B4-BE49-F238E27FC236}">
                <a16:creationId xmlns:a16="http://schemas.microsoft.com/office/drawing/2014/main" id="{9CADB3ED-64B7-4A44-9063-8C01DB2F2F23}"/>
              </a:ext>
            </a:extLst>
          </p:cNvPr>
          <p:cNvGrpSpPr>
            <a:grpSpLocks/>
          </p:cNvGrpSpPr>
          <p:nvPr/>
        </p:nvGrpSpPr>
        <p:grpSpPr bwMode="auto">
          <a:xfrm>
            <a:off x="6851589" y="4612861"/>
            <a:ext cx="222250" cy="858838"/>
            <a:chOff x="384" y="816"/>
            <a:chExt cx="140" cy="541"/>
          </a:xfrm>
        </p:grpSpPr>
        <p:sp>
          <p:nvSpPr>
            <p:cNvPr id="222" name="Line 289">
              <a:extLst>
                <a:ext uri="{FF2B5EF4-FFF2-40B4-BE49-F238E27FC236}">
                  <a16:creationId xmlns:a16="http://schemas.microsoft.com/office/drawing/2014/main" id="{7327DBF5-4753-4B0D-8293-100ECBAA5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290">
              <a:extLst>
                <a:ext uri="{FF2B5EF4-FFF2-40B4-BE49-F238E27FC236}">
                  <a16:creationId xmlns:a16="http://schemas.microsoft.com/office/drawing/2014/main" id="{FB5140A7-18FD-438C-B113-8D82C8793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291">
              <a:extLst>
                <a:ext uri="{FF2B5EF4-FFF2-40B4-BE49-F238E27FC236}">
                  <a16:creationId xmlns:a16="http://schemas.microsoft.com/office/drawing/2014/main" id="{C7B0878E-A501-4B01-A287-4EF6B14C0A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" name="Group 29">
            <a:extLst>
              <a:ext uri="{FF2B5EF4-FFF2-40B4-BE49-F238E27FC236}">
                <a16:creationId xmlns:a16="http://schemas.microsoft.com/office/drawing/2014/main" id="{79194188-B9CB-4002-8DC7-2715DAF4BE6D}"/>
              </a:ext>
            </a:extLst>
          </p:cNvPr>
          <p:cNvGrpSpPr>
            <a:grpSpLocks/>
          </p:cNvGrpSpPr>
          <p:nvPr/>
        </p:nvGrpSpPr>
        <p:grpSpPr bwMode="auto">
          <a:xfrm>
            <a:off x="5537287" y="3902456"/>
            <a:ext cx="287338" cy="790575"/>
            <a:chOff x="528" y="240"/>
            <a:chExt cx="181" cy="498"/>
          </a:xfrm>
        </p:grpSpPr>
        <p:sp>
          <p:nvSpPr>
            <p:cNvPr id="230" name="Line 30">
              <a:extLst>
                <a:ext uri="{FF2B5EF4-FFF2-40B4-BE49-F238E27FC236}">
                  <a16:creationId xmlns:a16="http://schemas.microsoft.com/office/drawing/2014/main" id="{EFDCC185-4A33-4B95-B6B5-D5EC0867C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31">
              <a:extLst>
                <a:ext uri="{FF2B5EF4-FFF2-40B4-BE49-F238E27FC236}">
                  <a16:creationId xmlns:a16="http://schemas.microsoft.com/office/drawing/2014/main" id="{33DF0B82-9280-49DF-826F-B60401378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3DF7B398-08DC-4729-947F-121D236A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3" name="Group 29">
            <a:extLst>
              <a:ext uri="{FF2B5EF4-FFF2-40B4-BE49-F238E27FC236}">
                <a16:creationId xmlns:a16="http://schemas.microsoft.com/office/drawing/2014/main" id="{40FDA365-3258-40FD-9EEA-A125F340823A}"/>
              </a:ext>
            </a:extLst>
          </p:cNvPr>
          <p:cNvGrpSpPr>
            <a:grpSpLocks/>
          </p:cNvGrpSpPr>
          <p:nvPr/>
        </p:nvGrpSpPr>
        <p:grpSpPr bwMode="auto">
          <a:xfrm>
            <a:off x="5935594" y="3725152"/>
            <a:ext cx="287338" cy="790575"/>
            <a:chOff x="528" y="240"/>
            <a:chExt cx="181" cy="498"/>
          </a:xfrm>
        </p:grpSpPr>
        <p:sp>
          <p:nvSpPr>
            <p:cNvPr id="234" name="Line 30">
              <a:extLst>
                <a:ext uri="{FF2B5EF4-FFF2-40B4-BE49-F238E27FC236}">
                  <a16:creationId xmlns:a16="http://schemas.microsoft.com/office/drawing/2014/main" id="{173A8C77-32EB-4B3C-8BD5-612C5CEED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31">
              <a:extLst>
                <a:ext uri="{FF2B5EF4-FFF2-40B4-BE49-F238E27FC236}">
                  <a16:creationId xmlns:a16="http://schemas.microsoft.com/office/drawing/2014/main" id="{2CCC1DD1-D39F-4EA2-8E5A-38487811D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7C12584E-472C-404C-B8AB-4EE6CECEA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100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2019-05-26T06:32:19Z</dcterms:modified>
  <cp:category>Shooting</cp:category>
</cp:coreProperties>
</file>