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82" r:id="rId2"/>
  </p:sldIdLst>
  <p:sldSz cx="7315200" cy="96012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E0E3"/>
    <a:srgbClr val="663300"/>
    <a:srgbClr val="996633"/>
    <a:srgbClr val="BA7556"/>
    <a:srgbClr val="EBDAB9"/>
    <a:srgbClr val="FFD2A5"/>
    <a:srgbClr val="FFCC99"/>
    <a:srgbClr val="EE732E"/>
    <a:srgbClr val="A2DC00"/>
    <a:srgbClr val="6EB4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2CB8F1-30EA-4B7B-A41D-57E628671421}" v="34" dt="2019-05-24T07:53:56.5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870" y="72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525D5E-C10C-4A34-A4E6-958F6FA66445}"/>
    <pc:docChg chg="modSld">
      <pc:chgData name="Matt Carlson" userId="0e792f37f00095d9" providerId="LiveId" clId="{40525D5E-C10C-4A34-A4E6-958F6FA66445}" dt="2019-04-28T07:14:09.109" v="98" actId="478"/>
      <pc:docMkLst>
        <pc:docMk/>
      </pc:docMkLst>
      <pc:sldChg chg="addSp delSp modSp">
        <pc:chgData name="Matt Carlson" userId="0e792f37f00095d9" providerId="LiveId" clId="{40525D5E-C10C-4A34-A4E6-958F6FA66445}" dt="2019-04-28T07:14:09.109" v="98" actId="478"/>
        <pc:sldMkLst>
          <pc:docMk/>
          <pc:sldMk cId="1251970949" sldId="282"/>
        </pc:sldMkLst>
        <pc:spChg chg="mod">
          <ac:chgData name="Matt Carlson" userId="0e792f37f00095d9" providerId="LiveId" clId="{40525D5E-C10C-4A34-A4E6-958F6FA66445}" dt="2019-04-28T07:11:25.497" v="4" actId="1076"/>
          <ac:spMkLst>
            <pc:docMk/>
            <pc:sldMk cId="1251970949" sldId="282"/>
            <ac:spMk id="162" creationId="{9069DC75-5958-4C90-876C-88D869AE1EDC}"/>
          </ac:spMkLst>
        </pc:spChg>
        <pc:spChg chg="mod">
          <ac:chgData name="Matt Carlson" userId="0e792f37f00095d9" providerId="LiveId" clId="{40525D5E-C10C-4A34-A4E6-958F6FA66445}" dt="2019-04-28T07:11:25.497" v="4" actId="1076"/>
          <ac:spMkLst>
            <pc:docMk/>
            <pc:sldMk cId="1251970949" sldId="282"/>
            <ac:spMk id="171" creationId="{15D1F3F5-7D28-4AB1-910A-F7F5A07BD6FF}"/>
          </ac:spMkLst>
        </pc:spChg>
        <pc:spChg chg="mod">
          <ac:chgData name="Matt Carlson" userId="0e792f37f00095d9" providerId="LiveId" clId="{40525D5E-C10C-4A34-A4E6-958F6FA66445}" dt="2019-04-28T07:11:25.497" v="4" actId="1076"/>
          <ac:spMkLst>
            <pc:docMk/>
            <pc:sldMk cId="1251970949" sldId="282"/>
            <ac:spMk id="189" creationId="{5F79CF2B-A9CD-4846-8152-DC6A2FF425F0}"/>
          </ac:spMkLst>
        </pc:spChg>
        <pc:spChg chg="mod">
          <ac:chgData name="Matt Carlson" userId="0e792f37f00095d9" providerId="LiveId" clId="{40525D5E-C10C-4A34-A4E6-958F6FA66445}" dt="2019-04-28T07:11:25.497" v="4" actId="1076"/>
          <ac:spMkLst>
            <pc:docMk/>
            <pc:sldMk cId="1251970949" sldId="282"/>
            <ac:spMk id="193" creationId="{592F1607-A4BA-44A1-8440-522A50A6BEAE}"/>
          </ac:spMkLst>
        </pc:spChg>
        <pc:spChg chg="mod">
          <ac:chgData name="Matt Carlson" userId="0e792f37f00095d9" providerId="LiveId" clId="{40525D5E-C10C-4A34-A4E6-958F6FA66445}" dt="2019-04-28T07:11:25.497" v="4" actId="1076"/>
          <ac:spMkLst>
            <pc:docMk/>
            <pc:sldMk cId="1251970949" sldId="282"/>
            <ac:spMk id="194" creationId="{3DE4C882-E4F8-4924-9FEC-67BB7CB68F42}"/>
          </ac:spMkLst>
        </pc:spChg>
        <pc:spChg chg="mod">
          <ac:chgData name="Matt Carlson" userId="0e792f37f00095d9" providerId="LiveId" clId="{40525D5E-C10C-4A34-A4E6-958F6FA66445}" dt="2019-04-28T07:11:25.497" v="4" actId="1076"/>
          <ac:spMkLst>
            <pc:docMk/>
            <pc:sldMk cId="1251970949" sldId="282"/>
            <ac:spMk id="195" creationId="{8F53984C-06D9-40DC-B699-27223AF5B770}"/>
          </ac:spMkLst>
        </pc:spChg>
        <pc:spChg chg="mod">
          <ac:chgData name="Matt Carlson" userId="0e792f37f00095d9" providerId="LiveId" clId="{40525D5E-C10C-4A34-A4E6-958F6FA66445}" dt="2019-04-28T07:11:25.497" v="4" actId="1076"/>
          <ac:spMkLst>
            <pc:docMk/>
            <pc:sldMk cId="1251970949" sldId="282"/>
            <ac:spMk id="220" creationId="{A0E667A1-5793-44F8-97E0-8EEA495E750D}"/>
          </ac:spMkLst>
        </pc:spChg>
        <pc:spChg chg="mod">
          <ac:chgData name="Matt Carlson" userId="0e792f37f00095d9" providerId="LiveId" clId="{40525D5E-C10C-4A34-A4E6-958F6FA66445}" dt="2019-04-28T07:11:25.497" v="4" actId="1076"/>
          <ac:spMkLst>
            <pc:docMk/>
            <pc:sldMk cId="1251970949" sldId="282"/>
            <ac:spMk id="221" creationId="{96745970-B778-4511-B33E-11609A154D0C}"/>
          </ac:spMkLst>
        </pc:spChg>
        <pc:spChg chg="mod">
          <ac:chgData name="Matt Carlson" userId="0e792f37f00095d9" providerId="LiveId" clId="{40525D5E-C10C-4A34-A4E6-958F6FA66445}" dt="2019-04-28T07:11:25.497" v="4" actId="1076"/>
          <ac:spMkLst>
            <pc:docMk/>
            <pc:sldMk cId="1251970949" sldId="282"/>
            <ac:spMk id="228" creationId="{6B09C221-BF5E-4C84-94E4-79B5BCF6ACBC}"/>
          </ac:spMkLst>
        </pc:spChg>
        <pc:spChg chg="mod">
          <ac:chgData name="Matt Carlson" userId="0e792f37f00095d9" providerId="LiveId" clId="{40525D5E-C10C-4A34-A4E6-958F6FA66445}" dt="2019-04-28T07:11:25.497" v="4" actId="1076"/>
          <ac:spMkLst>
            <pc:docMk/>
            <pc:sldMk cId="1251970949" sldId="282"/>
            <ac:spMk id="388" creationId="{00000000-0000-0000-0000-000000000000}"/>
          </ac:spMkLst>
        </pc:spChg>
        <pc:spChg chg="mod">
          <ac:chgData name="Matt Carlson" userId="0e792f37f00095d9" providerId="LiveId" clId="{40525D5E-C10C-4A34-A4E6-958F6FA66445}" dt="2019-04-28T07:11:25.497" v="4" actId="1076"/>
          <ac:spMkLst>
            <pc:docMk/>
            <pc:sldMk cId="1251970949" sldId="282"/>
            <ac:spMk id="389" creationId="{00000000-0000-0000-0000-000000000000}"/>
          </ac:spMkLst>
        </pc:spChg>
        <pc:spChg chg="mod">
          <ac:chgData name="Matt Carlson" userId="0e792f37f00095d9" providerId="LiveId" clId="{40525D5E-C10C-4A34-A4E6-958F6FA66445}" dt="2019-04-28T07:11:25.497" v="4" actId="1076"/>
          <ac:spMkLst>
            <pc:docMk/>
            <pc:sldMk cId="1251970949" sldId="282"/>
            <ac:spMk id="391" creationId="{00000000-0000-0000-0000-000000000000}"/>
          </ac:spMkLst>
        </pc:spChg>
        <pc:spChg chg="mod">
          <ac:chgData name="Matt Carlson" userId="0e792f37f00095d9" providerId="LiveId" clId="{40525D5E-C10C-4A34-A4E6-958F6FA66445}" dt="2019-04-28T07:11:25.497" v="4" actId="1076"/>
          <ac:spMkLst>
            <pc:docMk/>
            <pc:sldMk cId="1251970949" sldId="282"/>
            <ac:spMk id="392" creationId="{00000000-0000-0000-0000-000000000000}"/>
          </ac:spMkLst>
        </pc:spChg>
        <pc:spChg chg="mod">
          <ac:chgData name="Matt Carlson" userId="0e792f37f00095d9" providerId="LiveId" clId="{40525D5E-C10C-4A34-A4E6-958F6FA66445}" dt="2019-04-28T07:11:25.497" v="4" actId="1076"/>
          <ac:spMkLst>
            <pc:docMk/>
            <pc:sldMk cId="1251970949" sldId="282"/>
            <ac:spMk id="393" creationId="{00000000-0000-0000-0000-000000000000}"/>
          </ac:spMkLst>
        </pc:spChg>
        <pc:spChg chg="mod">
          <ac:chgData name="Matt Carlson" userId="0e792f37f00095d9" providerId="LiveId" clId="{40525D5E-C10C-4A34-A4E6-958F6FA66445}" dt="2019-04-28T07:11:25.497" v="4" actId="1076"/>
          <ac:spMkLst>
            <pc:docMk/>
            <pc:sldMk cId="1251970949" sldId="282"/>
            <ac:spMk id="452" creationId="{00000000-0000-0000-0000-000000000000}"/>
          </ac:spMkLst>
        </pc:spChg>
        <pc:spChg chg="mod">
          <ac:chgData name="Matt Carlson" userId="0e792f37f00095d9" providerId="LiveId" clId="{40525D5E-C10C-4A34-A4E6-958F6FA66445}" dt="2019-04-28T07:11:25.497" v="4" actId="1076"/>
          <ac:spMkLst>
            <pc:docMk/>
            <pc:sldMk cId="1251970949" sldId="282"/>
            <ac:spMk id="468" creationId="{00000000-0000-0000-0000-000000000000}"/>
          </ac:spMkLst>
        </pc:spChg>
        <pc:spChg chg="mod">
          <ac:chgData name="Matt Carlson" userId="0e792f37f00095d9" providerId="LiveId" clId="{40525D5E-C10C-4A34-A4E6-958F6FA66445}" dt="2019-04-28T07:11:25.497" v="4" actId="1076"/>
          <ac:spMkLst>
            <pc:docMk/>
            <pc:sldMk cId="1251970949" sldId="282"/>
            <ac:spMk id="487" creationId="{00000000-0000-0000-0000-000000000000}"/>
          </ac:spMkLst>
        </pc:spChg>
        <pc:spChg chg="mod">
          <ac:chgData name="Matt Carlson" userId="0e792f37f00095d9" providerId="LiveId" clId="{40525D5E-C10C-4A34-A4E6-958F6FA66445}" dt="2019-04-28T07:11:25.497" v="4" actId="1076"/>
          <ac:spMkLst>
            <pc:docMk/>
            <pc:sldMk cId="1251970949" sldId="282"/>
            <ac:spMk id="511" creationId="{00000000-0000-0000-0000-000000000000}"/>
          </ac:spMkLst>
        </pc:spChg>
        <pc:spChg chg="mod">
          <ac:chgData name="Matt Carlson" userId="0e792f37f00095d9" providerId="LiveId" clId="{40525D5E-C10C-4A34-A4E6-958F6FA66445}" dt="2019-04-28T07:11:25.497" v="4" actId="1076"/>
          <ac:spMkLst>
            <pc:docMk/>
            <pc:sldMk cId="1251970949" sldId="282"/>
            <ac:spMk id="522" creationId="{00000000-0000-0000-0000-000000000000}"/>
          </ac:spMkLst>
        </pc:spChg>
        <pc:grpChg chg="mod">
          <ac:chgData name="Matt Carlson" userId="0e792f37f00095d9" providerId="LiveId" clId="{40525D5E-C10C-4A34-A4E6-958F6FA66445}" dt="2019-04-28T07:11:25.497" v="4" actId="1076"/>
          <ac:grpSpMkLst>
            <pc:docMk/>
            <pc:sldMk cId="1251970949" sldId="282"/>
            <ac:grpSpMk id="107" creationId="{3F82DFAF-7E85-4CAE-9CE7-67F6C533BB08}"/>
          </ac:grpSpMkLst>
        </pc:grpChg>
        <pc:grpChg chg="mod">
          <ac:chgData name="Matt Carlson" userId="0e792f37f00095d9" providerId="LiveId" clId="{40525D5E-C10C-4A34-A4E6-958F6FA66445}" dt="2019-04-28T07:11:25.497" v="4" actId="1076"/>
          <ac:grpSpMkLst>
            <pc:docMk/>
            <pc:sldMk cId="1251970949" sldId="282"/>
            <ac:grpSpMk id="115" creationId="{3C1E08B1-5D62-493C-93FE-445967AFF9C3}"/>
          </ac:grpSpMkLst>
        </pc:grpChg>
        <pc:grpChg chg="mod">
          <ac:chgData name="Matt Carlson" userId="0e792f37f00095d9" providerId="LiveId" clId="{40525D5E-C10C-4A34-A4E6-958F6FA66445}" dt="2019-04-28T07:11:25.497" v="4" actId="1076"/>
          <ac:grpSpMkLst>
            <pc:docMk/>
            <pc:sldMk cId="1251970949" sldId="282"/>
            <ac:grpSpMk id="121" creationId="{EB732CC0-063F-488A-8480-9118BC1FF5DD}"/>
          </ac:grpSpMkLst>
        </pc:grpChg>
        <pc:grpChg chg="mod">
          <ac:chgData name="Matt Carlson" userId="0e792f37f00095d9" providerId="LiveId" clId="{40525D5E-C10C-4A34-A4E6-958F6FA66445}" dt="2019-04-28T07:11:25.497" v="4" actId="1076"/>
          <ac:grpSpMkLst>
            <pc:docMk/>
            <pc:sldMk cId="1251970949" sldId="282"/>
            <ac:grpSpMk id="127" creationId="{B76C2B4C-C276-4419-B554-E05EDE25AFA3}"/>
          </ac:grpSpMkLst>
        </pc:grpChg>
        <pc:grpChg chg="mod">
          <ac:chgData name="Matt Carlson" userId="0e792f37f00095d9" providerId="LiveId" clId="{40525D5E-C10C-4A34-A4E6-958F6FA66445}" dt="2019-04-28T07:11:25.497" v="4" actId="1076"/>
          <ac:grpSpMkLst>
            <pc:docMk/>
            <pc:sldMk cId="1251970949" sldId="282"/>
            <ac:grpSpMk id="139" creationId="{413A8351-343C-4138-AEEB-D3DC47154D66}"/>
          </ac:grpSpMkLst>
        </pc:grpChg>
        <pc:grpChg chg="mod">
          <ac:chgData name="Matt Carlson" userId="0e792f37f00095d9" providerId="LiveId" clId="{40525D5E-C10C-4A34-A4E6-958F6FA66445}" dt="2019-04-28T07:11:25.497" v="4" actId="1076"/>
          <ac:grpSpMkLst>
            <pc:docMk/>
            <pc:sldMk cId="1251970949" sldId="282"/>
            <ac:grpSpMk id="150" creationId="{2795DB3C-0899-4E09-99C2-481D4EA71884}"/>
          </ac:grpSpMkLst>
        </pc:grpChg>
        <pc:grpChg chg="mod">
          <ac:chgData name="Matt Carlson" userId="0e792f37f00095d9" providerId="LiveId" clId="{40525D5E-C10C-4A34-A4E6-958F6FA66445}" dt="2019-04-28T07:11:25.497" v="4" actId="1076"/>
          <ac:grpSpMkLst>
            <pc:docMk/>
            <pc:sldMk cId="1251970949" sldId="282"/>
            <ac:grpSpMk id="156" creationId="{9A646A92-E261-4F56-A4AD-E342E115DA00}"/>
          </ac:grpSpMkLst>
        </pc:grpChg>
        <pc:grpChg chg="mod">
          <ac:chgData name="Matt Carlson" userId="0e792f37f00095d9" providerId="LiveId" clId="{40525D5E-C10C-4A34-A4E6-958F6FA66445}" dt="2019-04-28T07:11:25.497" v="4" actId="1076"/>
          <ac:grpSpMkLst>
            <pc:docMk/>
            <pc:sldMk cId="1251970949" sldId="282"/>
            <ac:grpSpMk id="196" creationId="{86E4288C-26B3-4618-A1CB-0C92DAAF7F5D}"/>
          </ac:grpSpMkLst>
        </pc:grpChg>
        <pc:grpChg chg="mod">
          <ac:chgData name="Matt Carlson" userId="0e792f37f00095d9" providerId="LiveId" clId="{40525D5E-C10C-4A34-A4E6-958F6FA66445}" dt="2019-04-28T07:11:25.497" v="4" actId="1076"/>
          <ac:grpSpMkLst>
            <pc:docMk/>
            <pc:sldMk cId="1251970949" sldId="282"/>
            <ac:grpSpMk id="202" creationId="{CF3B4519-CEBC-474C-91EF-48C5A36ABFC3}"/>
          </ac:grpSpMkLst>
        </pc:grpChg>
        <pc:grpChg chg="mod">
          <ac:chgData name="Matt Carlson" userId="0e792f37f00095d9" providerId="LiveId" clId="{40525D5E-C10C-4A34-A4E6-958F6FA66445}" dt="2019-04-28T07:11:25.497" v="4" actId="1076"/>
          <ac:grpSpMkLst>
            <pc:docMk/>
            <pc:sldMk cId="1251970949" sldId="282"/>
            <ac:grpSpMk id="208" creationId="{812FB319-816B-487E-B01F-9FBFDA5D9B41}"/>
          </ac:grpSpMkLst>
        </pc:grpChg>
        <pc:grpChg chg="mod">
          <ac:chgData name="Matt Carlson" userId="0e792f37f00095d9" providerId="LiveId" clId="{40525D5E-C10C-4A34-A4E6-958F6FA66445}" dt="2019-04-28T07:11:25.497" v="4" actId="1076"/>
          <ac:grpSpMkLst>
            <pc:docMk/>
            <pc:sldMk cId="1251970949" sldId="282"/>
            <ac:grpSpMk id="214" creationId="{DA8C4241-FFB8-4635-939F-533CA0AA7B70}"/>
          </ac:grpSpMkLst>
        </pc:grpChg>
        <pc:grpChg chg="mod">
          <ac:chgData name="Matt Carlson" userId="0e792f37f00095d9" providerId="LiveId" clId="{40525D5E-C10C-4A34-A4E6-958F6FA66445}" dt="2019-04-28T07:11:25.497" v="4" actId="1076"/>
          <ac:grpSpMkLst>
            <pc:docMk/>
            <pc:sldMk cId="1251970949" sldId="282"/>
            <ac:grpSpMk id="464" creationId="{00000000-0000-0000-0000-000000000000}"/>
          </ac:grpSpMkLst>
        </pc:grpChg>
        <pc:grpChg chg="mod">
          <ac:chgData name="Matt Carlson" userId="0e792f37f00095d9" providerId="LiveId" clId="{40525D5E-C10C-4A34-A4E6-958F6FA66445}" dt="2019-04-28T07:11:25.497" v="4" actId="1076"/>
          <ac:grpSpMkLst>
            <pc:docMk/>
            <pc:sldMk cId="1251970949" sldId="282"/>
            <ac:grpSpMk id="496" creationId="{00000000-0000-0000-0000-000000000000}"/>
          </ac:grpSpMkLst>
        </pc:grpChg>
        <pc:grpChg chg="mod">
          <ac:chgData name="Matt Carlson" userId="0e792f37f00095d9" providerId="LiveId" clId="{40525D5E-C10C-4A34-A4E6-958F6FA66445}" dt="2019-04-28T07:11:25.497" v="4" actId="1076"/>
          <ac:grpSpMkLst>
            <pc:docMk/>
            <pc:sldMk cId="1251970949" sldId="282"/>
            <ac:grpSpMk id="501" creationId="{00000000-0000-0000-0000-000000000000}"/>
          </ac:grpSpMkLst>
        </pc:grpChg>
        <pc:grpChg chg="mod">
          <ac:chgData name="Matt Carlson" userId="0e792f37f00095d9" providerId="LiveId" clId="{40525D5E-C10C-4A34-A4E6-958F6FA66445}" dt="2019-04-28T07:11:25.497" v="4" actId="1076"/>
          <ac:grpSpMkLst>
            <pc:docMk/>
            <pc:sldMk cId="1251970949" sldId="282"/>
            <ac:grpSpMk id="504" creationId="{00000000-0000-0000-0000-000000000000}"/>
          </ac:grpSpMkLst>
        </pc:grpChg>
        <pc:grpChg chg="mod">
          <ac:chgData name="Matt Carlson" userId="0e792f37f00095d9" providerId="LiveId" clId="{40525D5E-C10C-4A34-A4E6-958F6FA66445}" dt="2019-04-28T07:11:25.497" v="4" actId="1076"/>
          <ac:grpSpMkLst>
            <pc:docMk/>
            <pc:sldMk cId="1251970949" sldId="282"/>
            <ac:grpSpMk id="514" creationId="{00000000-0000-0000-0000-000000000000}"/>
          </ac:grpSpMkLst>
        </pc:grpChg>
        <pc:graphicFrameChg chg="add del mod">
          <ac:chgData name="Matt Carlson" userId="0e792f37f00095d9" providerId="LiveId" clId="{40525D5E-C10C-4A34-A4E6-958F6FA66445}" dt="2019-04-28T07:14:09.109" v="98" actId="478"/>
          <ac:graphicFrameMkLst>
            <pc:docMk/>
            <pc:sldMk cId="1251970949" sldId="282"/>
            <ac:graphicFrameMk id="112" creationId="{96DB0437-E77F-470C-B828-C4DEF673A7E7}"/>
          </ac:graphicFrameMkLst>
        </pc:graphicFrameChg>
        <pc:graphicFrameChg chg="add modGraphic">
          <ac:chgData name="Matt Carlson" userId="0e792f37f00095d9" providerId="LiveId" clId="{40525D5E-C10C-4A34-A4E6-958F6FA66445}" dt="2019-04-28T07:13:56.958" v="97" actId="20577"/>
          <ac:graphicFrameMkLst>
            <pc:docMk/>
            <pc:sldMk cId="1251970949" sldId="282"/>
            <ac:graphicFrameMk id="133" creationId="{2B244EA8-16F6-47BE-9949-7169E49C3B62}"/>
          </ac:graphicFrameMkLst>
        </pc:graphicFrameChg>
        <pc:graphicFrameChg chg="del">
          <ac:chgData name="Matt Carlson" userId="0e792f37f00095d9" providerId="LiveId" clId="{40525D5E-C10C-4A34-A4E6-958F6FA66445}" dt="2019-04-28T07:11:15.493" v="2" actId="478"/>
          <ac:graphicFrameMkLst>
            <pc:docMk/>
            <pc:sldMk cId="1251970949" sldId="282"/>
            <ac:graphicFrameMk id="25629" creationId="{00000000-0000-0000-0000-000000000000}"/>
          </ac:graphicFrameMkLst>
        </pc:graphicFrameChg>
        <pc:picChg chg="del">
          <ac:chgData name="Matt Carlson" userId="0e792f37f00095d9" providerId="LiveId" clId="{40525D5E-C10C-4A34-A4E6-958F6FA66445}" dt="2019-04-28T07:11:15.493" v="2" actId="478"/>
          <ac:picMkLst>
            <pc:docMk/>
            <pc:sldMk cId="1251970949" sldId="282"/>
            <ac:picMk id="103" creationId="{00000000-0000-0000-0000-000000000000}"/>
          </ac:picMkLst>
        </pc:picChg>
        <pc:picChg chg="del">
          <ac:chgData name="Matt Carlson" userId="0e792f37f00095d9" providerId="LiveId" clId="{40525D5E-C10C-4A34-A4E6-958F6FA66445}" dt="2019-04-28T07:11:15.493" v="2" actId="478"/>
          <ac:picMkLst>
            <pc:docMk/>
            <pc:sldMk cId="1251970949" sldId="282"/>
            <ac:picMk id="106" creationId="{00000000-0000-0000-0000-000000000000}"/>
          </ac:picMkLst>
        </pc:picChg>
        <pc:picChg chg="add del mod">
          <ac:chgData name="Matt Carlson" userId="0e792f37f00095d9" providerId="LiveId" clId="{40525D5E-C10C-4A34-A4E6-958F6FA66445}" dt="2019-04-28T07:14:09.109" v="98" actId="478"/>
          <ac:picMkLst>
            <pc:docMk/>
            <pc:sldMk cId="1251970949" sldId="282"/>
            <ac:picMk id="113" creationId="{1030850A-917E-40A2-AF0A-8B504F0E8032}"/>
          </ac:picMkLst>
        </pc:picChg>
        <pc:picChg chg="add del mod">
          <ac:chgData name="Matt Carlson" userId="0e792f37f00095d9" providerId="LiveId" clId="{40525D5E-C10C-4A34-A4E6-958F6FA66445}" dt="2019-04-28T07:14:09.109" v="98" actId="478"/>
          <ac:picMkLst>
            <pc:docMk/>
            <pc:sldMk cId="1251970949" sldId="282"/>
            <ac:picMk id="114" creationId="{6EED160E-06AA-46D6-B215-CFB27A8F723D}"/>
          </ac:picMkLst>
        </pc:picChg>
        <pc:picChg chg="add">
          <ac:chgData name="Matt Carlson" userId="0e792f37f00095d9" providerId="LiveId" clId="{40525D5E-C10C-4A34-A4E6-958F6FA66445}" dt="2019-04-28T07:11:19.502" v="3"/>
          <ac:picMkLst>
            <pc:docMk/>
            <pc:sldMk cId="1251970949" sldId="282"/>
            <ac:picMk id="134" creationId="{27999C9D-2AD7-4E77-A14E-ABF05D1D2641}"/>
          </ac:picMkLst>
        </pc:picChg>
        <pc:picChg chg="add">
          <ac:chgData name="Matt Carlson" userId="0e792f37f00095d9" providerId="LiveId" clId="{40525D5E-C10C-4A34-A4E6-958F6FA66445}" dt="2019-04-28T07:11:19.502" v="3"/>
          <ac:picMkLst>
            <pc:docMk/>
            <pc:sldMk cId="1251970949" sldId="282"/>
            <ac:picMk id="135" creationId="{648C765A-4CDD-499C-B416-BA38591560EB}"/>
          </ac:picMkLst>
        </pc:picChg>
        <pc:cxnChg chg="mod">
          <ac:chgData name="Matt Carlson" userId="0e792f37f00095d9" providerId="LiveId" clId="{40525D5E-C10C-4A34-A4E6-958F6FA66445}" dt="2019-04-28T07:11:25.497" v="4" actId="1076"/>
          <ac:cxnSpMkLst>
            <pc:docMk/>
            <pc:sldMk cId="1251970949" sldId="282"/>
            <ac:cxnSpMk id="419" creationId="{00000000-0000-0000-0000-000000000000}"/>
          </ac:cxnSpMkLst>
        </pc:cxnChg>
        <pc:cxnChg chg="mod">
          <ac:chgData name="Matt Carlson" userId="0e792f37f00095d9" providerId="LiveId" clId="{40525D5E-C10C-4A34-A4E6-958F6FA66445}" dt="2019-04-28T07:11:25.497" v="4" actId="1076"/>
          <ac:cxnSpMkLst>
            <pc:docMk/>
            <pc:sldMk cId="1251970949" sldId="282"/>
            <ac:cxnSpMk id="451" creationId="{00000000-0000-0000-0000-000000000000}"/>
          </ac:cxnSpMkLst>
        </pc:cxnChg>
        <pc:cxnChg chg="mod">
          <ac:chgData name="Matt Carlson" userId="0e792f37f00095d9" providerId="LiveId" clId="{40525D5E-C10C-4A34-A4E6-958F6FA66445}" dt="2019-04-28T07:11:25.497" v="4" actId="1076"/>
          <ac:cxnSpMkLst>
            <pc:docMk/>
            <pc:sldMk cId="1251970949" sldId="282"/>
            <ac:cxnSpMk id="455" creationId="{00000000-0000-0000-0000-000000000000}"/>
          </ac:cxnSpMkLst>
        </pc:cxnChg>
        <pc:cxnChg chg="mod">
          <ac:chgData name="Matt Carlson" userId="0e792f37f00095d9" providerId="LiveId" clId="{40525D5E-C10C-4A34-A4E6-958F6FA66445}" dt="2019-04-28T07:11:25.497" v="4" actId="1076"/>
          <ac:cxnSpMkLst>
            <pc:docMk/>
            <pc:sldMk cId="1251970949" sldId="282"/>
            <ac:cxnSpMk id="463" creationId="{00000000-0000-0000-0000-000000000000}"/>
          </ac:cxnSpMkLst>
        </pc:cxnChg>
        <pc:cxnChg chg="mod">
          <ac:chgData name="Matt Carlson" userId="0e792f37f00095d9" providerId="LiveId" clId="{40525D5E-C10C-4A34-A4E6-958F6FA66445}" dt="2019-04-28T07:11:25.497" v="4" actId="1076"/>
          <ac:cxnSpMkLst>
            <pc:docMk/>
            <pc:sldMk cId="1251970949" sldId="282"/>
            <ac:cxnSpMk id="469" creationId="{00000000-0000-0000-0000-000000000000}"/>
          </ac:cxnSpMkLst>
        </pc:cxnChg>
        <pc:cxnChg chg="mod">
          <ac:chgData name="Matt Carlson" userId="0e792f37f00095d9" providerId="LiveId" clId="{40525D5E-C10C-4A34-A4E6-958F6FA66445}" dt="2019-04-28T07:11:25.497" v="4" actId="1076"/>
          <ac:cxnSpMkLst>
            <pc:docMk/>
            <pc:sldMk cId="1251970949" sldId="282"/>
            <ac:cxnSpMk id="470" creationId="{00000000-0000-0000-0000-000000000000}"/>
          </ac:cxnSpMkLst>
        </pc:cxnChg>
        <pc:cxnChg chg="mod">
          <ac:chgData name="Matt Carlson" userId="0e792f37f00095d9" providerId="LiveId" clId="{40525D5E-C10C-4A34-A4E6-958F6FA66445}" dt="2019-04-28T07:11:25.497" v="4" actId="1076"/>
          <ac:cxnSpMkLst>
            <pc:docMk/>
            <pc:sldMk cId="1251970949" sldId="282"/>
            <ac:cxnSpMk id="512" creationId="{00000000-0000-0000-0000-000000000000}"/>
          </ac:cxnSpMkLst>
        </pc:cxnChg>
      </pc:sldChg>
    </pc:docChg>
  </pc:docChgLst>
  <pc:docChgLst>
    <pc:chgData name="Matt Carlson" userId="0e792f37f00095d9" providerId="LiveId" clId="{D52CB8F1-30EA-4B7B-A41D-57E628671421}"/>
    <pc:docChg chg="undo custSel modSld">
      <pc:chgData name="Matt Carlson" userId="0e792f37f00095d9" providerId="LiveId" clId="{D52CB8F1-30EA-4B7B-A41D-57E628671421}" dt="2019-05-24T07:55:22.342" v="294" actId="20577"/>
      <pc:docMkLst>
        <pc:docMk/>
      </pc:docMkLst>
      <pc:sldChg chg="addSp delSp modSp">
        <pc:chgData name="Matt Carlson" userId="0e792f37f00095d9" providerId="LiveId" clId="{D52CB8F1-30EA-4B7B-A41D-57E628671421}" dt="2019-05-24T07:55:22.342" v="294" actId="20577"/>
        <pc:sldMkLst>
          <pc:docMk/>
          <pc:sldMk cId="1251970949" sldId="282"/>
        </pc:sldMkLst>
        <pc:spChg chg="del">
          <ac:chgData name="Matt Carlson" userId="0e792f37f00095d9" providerId="LiveId" clId="{D52CB8F1-30EA-4B7B-A41D-57E628671421}" dt="2019-05-24T07:21:32.083" v="1" actId="478"/>
          <ac:spMkLst>
            <pc:docMk/>
            <pc:sldMk cId="1251970949" sldId="282"/>
            <ac:spMk id="162" creationId="{9069DC75-5958-4C90-876C-88D869AE1EDC}"/>
          </ac:spMkLst>
        </pc:spChg>
        <pc:spChg chg="del">
          <ac:chgData name="Matt Carlson" userId="0e792f37f00095d9" providerId="LiveId" clId="{D52CB8F1-30EA-4B7B-A41D-57E628671421}" dt="2019-05-24T07:21:27.965" v="0" actId="478"/>
          <ac:spMkLst>
            <pc:docMk/>
            <pc:sldMk cId="1251970949" sldId="282"/>
            <ac:spMk id="171" creationId="{15D1F3F5-7D28-4AB1-910A-F7F5A07BD6FF}"/>
          </ac:spMkLst>
        </pc:spChg>
        <pc:spChg chg="add mod">
          <ac:chgData name="Matt Carlson" userId="0e792f37f00095d9" providerId="LiveId" clId="{D52CB8F1-30EA-4B7B-A41D-57E628671421}" dt="2019-05-24T07:28:50.890" v="25" actId="14100"/>
          <ac:spMkLst>
            <pc:docMk/>
            <pc:sldMk cId="1251970949" sldId="282"/>
            <ac:spMk id="179" creationId="{68D640FA-142D-45FE-8F42-42F0757701FF}"/>
          </ac:spMkLst>
        </pc:spChg>
        <pc:spChg chg="add mod">
          <ac:chgData name="Matt Carlson" userId="0e792f37f00095d9" providerId="LiveId" clId="{D52CB8F1-30EA-4B7B-A41D-57E628671421}" dt="2019-05-24T07:34:31.504" v="67" actId="14861"/>
          <ac:spMkLst>
            <pc:docMk/>
            <pc:sldMk cId="1251970949" sldId="282"/>
            <ac:spMk id="183" creationId="{C6448D52-6006-4F59-9C41-0FFBCD21D704}"/>
          </ac:spMkLst>
        </pc:spChg>
        <pc:spChg chg="add mod">
          <ac:chgData name="Matt Carlson" userId="0e792f37f00095d9" providerId="LiveId" clId="{D52CB8F1-30EA-4B7B-A41D-57E628671421}" dt="2019-05-24T07:30:47.777" v="38" actId="1076"/>
          <ac:spMkLst>
            <pc:docMk/>
            <pc:sldMk cId="1251970949" sldId="282"/>
            <ac:spMk id="185" creationId="{6B0D1F5F-4593-4CA8-9C5C-7E2B7C048628}"/>
          </ac:spMkLst>
        </pc:spChg>
        <pc:spChg chg="del">
          <ac:chgData name="Matt Carlson" userId="0e792f37f00095d9" providerId="LiveId" clId="{D52CB8F1-30EA-4B7B-A41D-57E628671421}" dt="2019-05-24T07:21:32.083" v="1" actId="478"/>
          <ac:spMkLst>
            <pc:docMk/>
            <pc:sldMk cId="1251970949" sldId="282"/>
            <ac:spMk id="189" creationId="{5F79CF2B-A9CD-4846-8152-DC6A2FF425F0}"/>
          </ac:spMkLst>
        </pc:spChg>
        <pc:spChg chg="del">
          <ac:chgData name="Matt Carlson" userId="0e792f37f00095d9" providerId="LiveId" clId="{D52CB8F1-30EA-4B7B-A41D-57E628671421}" dt="2019-05-24T07:21:32.083" v="1" actId="478"/>
          <ac:spMkLst>
            <pc:docMk/>
            <pc:sldMk cId="1251970949" sldId="282"/>
            <ac:spMk id="193" creationId="{592F1607-A4BA-44A1-8440-522A50A6BEAE}"/>
          </ac:spMkLst>
        </pc:spChg>
        <pc:spChg chg="del">
          <ac:chgData name="Matt Carlson" userId="0e792f37f00095d9" providerId="LiveId" clId="{D52CB8F1-30EA-4B7B-A41D-57E628671421}" dt="2019-05-24T07:21:32.083" v="1" actId="478"/>
          <ac:spMkLst>
            <pc:docMk/>
            <pc:sldMk cId="1251970949" sldId="282"/>
            <ac:spMk id="194" creationId="{3DE4C882-E4F8-4924-9FEC-67BB7CB68F42}"/>
          </ac:spMkLst>
        </pc:spChg>
        <pc:spChg chg="del">
          <ac:chgData name="Matt Carlson" userId="0e792f37f00095d9" providerId="LiveId" clId="{D52CB8F1-30EA-4B7B-A41D-57E628671421}" dt="2019-05-24T07:21:32.083" v="1" actId="478"/>
          <ac:spMkLst>
            <pc:docMk/>
            <pc:sldMk cId="1251970949" sldId="282"/>
            <ac:spMk id="195" creationId="{8F53984C-06D9-40DC-B699-27223AF5B770}"/>
          </ac:spMkLst>
        </pc:spChg>
        <pc:spChg chg="del">
          <ac:chgData name="Matt Carlson" userId="0e792f37f00095d9" providerId="LiveId" clId="{D52CB8F1-30EA-4B7B-A41D-57E628671421}" dt="2019-05-24T07:21:32.083" v="1" actId="478"/>
          <ac:spMkLst>
            <pc:docMk/>
            <pc:sldMk cId="1251970949" sldId="282"/>
            <ac:spMk id="220" creationId="{A0E667A1-5793-44F8-97E0-8EEA495E750D}"/>
          </ac:spMkLst>
        </pc:spChg>
        <pc:spChg chg="del">
          <ac:chgData name="Matt Carlson" userId="0e792f37f00095d9" providerId="LiveId" clId="{D52CB8F1-30EA-4B7B-A41D-57E628671421}" dt="2019-05-24T07:21:32.083" v="1" actId="478"/>
          <ac:spMkLst>
            <pc:docMk/>
            <pc:sldMk cId="1251970949" sldId="282"/>
            <ac:spMk id="221" creationId="{96745970-B778-4511-B33E-11609A154D0C}"/>
          </ac:spMkLst>
        </pc:spChg>
        <pc:spChg chg="del">
          <ac:chgData name="Matt Carlson" userId="0e792f37f00095d9" providerId="LiveId" clId="{D52CB8F1-30EA-4B7B-A41D-57E628671421}" dt="2019-05-24T07:21:27.965" v="0" actId="478"/>
          <ac:spMkLst>
            <pc:docMk/>
            <pc:sldMk cId="1251970949" sldId="282"/>
            <ac:spMk id="228" creationId="{6B09C221-BF5E-4C84-94E4-79B5BCF6ACBC}"/>
          </ac:spMkLst>
        </pc:spChg>
        <pc:spChg chg="add mod">
          <ac:chgData name="Matt Carlson" userId="0e792f37f00095d9" providerId="LiveId" clId="{D52CB8F1-30EA-4B7B-A41D-57E628671421}" dt="2019-05-24T07:34:47.146" v="69" actId="1076"/>
          <ac:spMkLst>
            <pc:docMk/>
            <pc:sldMk cId="1251970949" sldId="282"/>
            <ac:spMk id="230" creationId="{F1915FE5-CD17-4831-B71A-A9FA28AA3856}"/>
          </ac:spMkLst>
        </pc:spChg>
        <pc:spChg chg="mod">
          <ac:chgData name="Matt Carlson" userId="0e792f37f00095d9" providerId="LiveId" clId="{D52CB8F1-30EA-4B7B-A41D-57E628671421}" dt="2019-05-24T07:34:58.643" v="72" actId="1076"/>
          <ac:spMkLst>
            <pc:docMk/>
            <pc:sldMk cId="1251970949" sldId="282"/>
            <ac:spMk id="232" creationId="{2BCE8F3C-673C-4B53-A48D-BC6137617BB2}"/>
          </ac:spMkLst>
        </pc:spChg>
        <pc:spChg chg="mod">
          <ac:chgData name="Matt Carlson" userId="0e792f37f00095d9" providerId="LiveId" clId="{D52CB8F1-30EA-4B7B-A41D-57E628671421}" dt="2019-05-24T07:34:58.643" v="72" actId="1076"/>
          <ac:spMkLst>
            <pc:docMk/>
            <pc:sldMk cId="1251970949" sldId="282"/>
            <ac:spMk id="233" creationId="{F9EBB329-A32D-443A-95EC-FE347B1EAA64}"/>
          </ac:spMkLst>
        </pc:spChg>
        <pc:spChg chg="add del">
          <ac:chgData name="Matt Carlson" userId="0e792f37f00095d9" providerId="LiveId" clId="{D52CB8F1-30EA-4B7B-A41D-57E628671421}" dt="2019-05-24T07:37:24.352" v="79"/>
          <ac:spMkLst>
            <pc:docMk/>
            <pc:sldMk cId="1251970949" sldId="282"/>
            <ac:spMk id="243" creationId="{9607DF5D-C269-4943-8841-FBE10791EDD4}"/>
          </ac:spMkLst>
        </pc:spChg>
        <pc:spChg chg="add mod">
          <ac:chgData name="Matt Carlson" userId="0e792f37f00095d9" providerId="LiveId" clId="{D52CB8F1-30EA-4B7B-A41D-57E628671421}" dt="2019-05-24T07:42:54.184" v="118" actId="14100"/>
          <ac:spMkLst>
            <pc:docMk/>
            <pc:sldMk cId="1251970949" sldId="282"/>
            <ac:spMk id="244" creationId="{EE576C4D-3BA2-4FFC-A690-85D26D230066}"/>
          </ac:spMkLst>
        </pc:spChg>
        <pc:spChg chg="add mod">
          <ac:chgData name="Matt Carlson" userId="0e792f37f00095d9" providerId="LiveId" clId="{D52CB8F1-30EA-4B7B-A41D-57E628671421}" dt="2019-05-24T07:42:12.273" v="106" actId="14100"/>
          <ac:spMkLst>
            <pc:docMk/>
            <pc:sldMk cId="1251970949" sldId="282"/>
            <ac:spMk id="245" creationId="{7B3B7926-4224-47F0-B9E7-AF405F5C623D}"/>
          </ac:spMkLst>
        </pc:spChg>
        <pc:spChg chg="add del">
          <ac:chgData name="Matt Carlson" userId="0e792f37f00095d9" providerId="LiveId" clId="{D52CB8F1-30EA-4B7B-A41D-57E628671421}" dt="2019-05-24T07:41:17.682" v="92"/>
          <ac:spMkLst>
            <pc:docMk/>
            <pc:sldMk cId="1251970949" sldId="282"/>
            <ac:spMk id="246" creationId="{335474BF-DAC1-413B-A71C-4C3AB799362A}"/>
          </ac:spMkLst>
        </pc:spChg>
        <pc:spChg chg="mod">
          <ac:chgData name="Matt Carlson" userId="0e792f37f00095d9" providerId="LiveId" clId="{D52CB8F1-30EA-4B7B-A41D-57E628671421}" dt="2019-05-24T07:41:30.588" v="97" actId="1076"/>
          <ac:spMkLst>
            <pc:docMk/>
            <pc:sldMk cId="1251970949" sldId="282"/>
            <ac:spMk id="249" creationId="{CC47BCDE-9469-41D2-9BFE-78DEF4D6548A}"/>
          </ac:spMkLst>
        </pc:spChg>
        <pc:spChg chg="del">
          <ac:chgData name="Matt Carlson" userId="0e792f37f00095d9" providerId="LiveId" clId="{D52CB8F1-30EA-4B7B-A41D-57E628671421}" dt="2019-05-24T07:41:25.129" v="95" actId="478"/>
          <ac:spMkLst>
            <pc:docMk/>
            <pc:sldMk cId="1251970949" sldId="282"/>
            <ac:spMk id="250" creationId="{C41ECC72-1EB9-49FC-942C-786881D7CCAD}"/>
          </ac:spMkLst>
        </pc:spChg>
        <pc:spChg chg="mod topLvl">
          <ac:chgData name="Matt Carlson" userId="0e792f37f00095d9" providerId="LiveId" clId="{D52CB8F1-30EA-4B7B-A41D-57E628671421}" dt="2019-05-24T07:43:25.560" v="121" actId="1076"/>
          <ac:spMkLst>
            <pc:docMk/>
            <pc:sldMk cId="1251970949" sldId="282"/>
            <ac:spMk id="252" creationId="{07FB5D82-2DFC-416F-A370-C3A27A60FCBD}"/>
          </ac:spMkLst>
        </pc:spChg>
        <pc:spChg chg="del topLvl">
          <ac:chgData name="Matt Carlson" userId="0e792f37f00095d9" providerId="LiveId" clId="{D52CB8F1-30EA-4B7B-A41D-57E628671421}" dt="2019-05-24T07:42:24.768" v="110" actId="478"/>
          <ac:spMkLst>
            <pc:docMk/>
            <pc:sldMk cId="1251970949" sldId="282"/>
            <ac:spMk id="253" creationId="{92989FA8-9F5B-48C5-B899-593AD97A92AB}"/>
          </ac:spMkLst>
        </pc:spChg>
        <pc:spChg chg="add mod">
          <ac:chgData name="Matt Carlson" userId="0e792f37f00095d9" providerId="LiveId" clId="{D52CB8F1-30EA-4B7B-A41D-57E628671421}" dt="2019-05-24T07:53:58.954" v="261" actId="1076"/>
          <ac:spMkLst>
            <pc:docMk/>
            <pc:sldMk cId="1251970949" sldId="282"/>
            <ac:spMk id="281" creationId="{416964E6-7307-4946-95B8-10248587245A}"/>
          </ac:spMkLst>
        </pc:spChg>
        <pc:spChg chg="mod">
          <ac:chgData name="Matt Carlson" userId="0e792f37f00095d9" providerId="LiveId" clId="{D52CB8F1-30EA-4B7B-A41D-57E628671421}" dt="2019-05-24T07:34:31.504" v="67" actId="14861"/>
          <ac:spMkLst>
            <pc:docMk/>
            <pc:sldMk cId="1251970949" sldId="282"/>
            <ac:spMk id="388" creationId="{00000000-0000-0000-0000-000000000000}"/>
          </ac:spMkLst>
        </pc:spChg>
        <pc:spChg chg="mod">
          <ac:chgData name="Matt Carlson" userId="0e792f37f00095d9" providerId="LiveId" clId="{D52CB8F1-30EA-4B7B-A41D-57E628671421}" dt="2019-05-24T07:34:31.504" v="67" actId="14861"/>
          <ac:spMkLst>
            <pc:docMk/>
            <pc:sldMk cId="1251970949" sldId="282"/>
            <ac:spMk id="389" creationId="{00000000-0000-0000-0000-000000000000}"/>
          </ac:spMkLst>
        </pc:spChg>
        <pc:spChg chg="mod">
          <ac:chgData name="Matt Carlson" userId="0e792f37f00095d9" providerId="LiveId" clId="{D52CB8F1-30EA-4B7B-A41D-57E628671421}" dt="2019-05-24T07:34:31.504" v="67" actId="14861"/>
          <ac:spMkLst>
            <pc:docMk/>
            <pc:sldMk cId="1251970949" sldId="282"/>
            <ac:spMk id="391" creationId="{00000000-0000-0000-0000-000000000000}"/>
          </ac:spMkLst>
        </pc:spChg>
        <pc:spChg chg="del">
          <ac:chgData name="Matt Carlson" userId="0e792f37f00095d9" providerId="LiveId" clId="{D52CB8F1-30EA-4B7B-A41D-57E628671421}" dt="2019-05-24T07:21:32.083" v="1" actId="478"/>
          <ac:spMkLst>
            <pc:docMk/>
            <pc:sldMk cId="1251970949" sldId="282"/>
            <ac:spMk id="392" creationId="{00000000-0000-0000-0000-000000000000}"/>
          </ac:spMkLst>
        </pc:spChg>
        <pc:spChg chg="del">
          <ac:chgData name="Matt Carlson" userId="0e792f37f00095d9" providerId="LiveId" clId="{D52CB8F1-30EA-4B7B-A41D-57E628671421}" dt="2019-05-24T07:21:32.083" v="1" actId="478"/>
          <ac:spMkLst>
            <pc:docMk/>
            <pc:sldMk cId="1251970949" sldId="282"/>
            <ac:spMk id="393" creationId="{00000000-0000-0000-0000-000000000000}"/>
          </ac:spMkLst>
        </pc:spChg>
        <pc:spChg chg="del mod">
          <ac:chgData name="Matt Carlson" userId="0e792f37f00095d9" providerId="LiveId" clId="{D52CB8F1-30EA-4B7B-A41D-57E628671421}" dt="2019-05-24T07:47:34.188" v="156" actId="478"/>
          <ac:spMkLst>
            <pc:docMk/>
            <pc:sldMk cId="1251970949" sldId="282"/>
            <ac:spMk id="452" creationId="{00000000-0000-0000-0000-000000000000}"/>
          </ac:spMkLst>
        </pc:spChg>
        <pc:spChg chg="del">
          <ac:chgData name="Matt Carlson" userId="0e792f37f00095d9" providerId="LiveId" clId="{D52CB8F1-30EA-4B7B-A41D-57E628671421}" dt="2019-05-24T07:21:32.083" v="1" actId="478"/>
          <ac:spMkLst>
            <pc:docMk/>
            <pc:sldMk cId="1251970949" sldId="282"/>
            <ac:spMk id="468" creationId="{00000000-0000-0000-0000-000000000000}"/>
          </ac:spMkLst>
        </pc:spChg>
        <pc:spChg chg="del">
          <ac:chgData name="Matt Carlson" userId="0e792f37f00095d9" providerId="LiveId" clId="{D52CB8F1-30EA-4B7B-A41D-57E628671421}" dt="2019-05-24T07:21:32.083" v="1" actId="478"/>
          <ac:spMkLst>
            <pc:docMk/>
            <pc:sldMk cId="1251970949" sldId="282"/>
            <ac:spMk id="487" creationId="{00000000-0000-0000-0000-000000000000}"/>
          </ac:spMkLst>
        </pc:spChg>
        <pc:spChg chg="del">
          <ac:chgData name="Matt Carlson" userId="0e792f37f00095d9" providerId="LiveId" clId="{D52CB8F1-30EA-4B7B-A41D-57E628671421}" dt="2019-05-24T07:21:32.083" v="1" actId="478"/>
          <ac:spMkLst>
            <pc:docMk/>
            <pc:sldMk cId="1251970949" sldId="282"/>
            <ac:spMk id="511" creationId="{00000000-0000-0000-0000-000000000000}"/>
          </ac:spMkLst>
        </pc:spChg>
        <pc:spChg chg="mod">
          <ac:chgData name="Matt Carlson" userId="0e792f37f00095d9" providerId="LiveId" clId="{D52CB8F1-30EA-4B7B-A41D-57E628671421}" dt="2019-05-24T07:47:50.503" v="162" actId="1076"/>
          <ac:spMkLst>
            <pc:docMk/>
            <pc:sldMk cId="1251970949" sldId="282"/>
            <ac:spMk id="522" creationId="{00000000-0000-0000-0000-000000000000}"/>
          </ac:spMkLst>
        </pc:spChg>
        <pc:grpChg chg="del">
          <ac:chgData name="Matt Carlson" userId="0e792f37f00095d9" providerId="LiveId" clId="{D52CB8F1-30EA-4B7B-A41D-57E628671421}" dt="2019-05-24T07:21:32.083" v="1" actId="478"/>
          <ac:grpSpMkLst>
            <pc:docMk/>
            <pc:sldMk cId="1251970949" sldId="282"/>
            <ac:grpSpMk id="107" creationId="{3F82DFAF-7E85-4CAE-9CE7-67F6C533BB08}"/>
          </ac:grpSpMkLst>
        </pc:grpChg>
        <pc:grpChg chg="add mod">
          <ac:chgData name="Matt Carlson" userId="0e792f37f00095d9" providerId="LiveId" clId="{D52CB8F1-30EA-4B7B-A41D-57E628671421}" dt="2019-05-24T07:26:03.056" v="6" actId="1076"/>
          <ac:grpSpMkLst>
            <pc:docMk/>
            <pc:sldMk cId="1251970949" sldId="282"/>
            <ac:grpSpMk id="112" creationId="{120320B7-BF56-4838-986E-E09394826DE8}"/>
          </ac:grpSpMkLst>
        </pc:grpChg>
        <pc:grpChg chg="mod">
          <ac:chgData name="Matt Carlson" userId="0e792f37f00095d9" providerId="LiveId" clId="{D52CB8F1-30EA-4B7B-A41D-57E628671421}" dt="2019-05-24T07:26:03.056" v="6" actId="1076"/>
          <ac:grpSpMkLst>
            <pc:docMk/>
            <pc:sldMk cId="1251970949" sldId="282"/>
            <ac:grpSpMk id="114" creationId="{FA7D18D2-A782-4382-9BB0-50AC33EC476F}"/>
          </ac:grpSpMkLst>
        </pc:grpChg>
        <pc:grpChg chg="del">
          <ac:chgData name="Matt Carlson" userId="0e792f37f00095d9" providerId="LiveId" clId="{D52CB8F1-30EA-4B7B-A41D-57E628671421}" dt="2019-05-24T07:21:32.083" v="1" actId="478"/>
          <ac:grpSpMkLst>
            <pc:docMk/>
            <pc:sldMk cId="1251970949" sldId="282"/>
            <ac:grpSpMk id="115" creationId="{3C1E08B1-5D62-493C-93FE-445967AFF9C3}"/>
          </ac:grpSpMkLst>
        </pc:grpChg>
        <pc:grpChg chg="del">
          <ac:chgData name="Matt Carlson" userId="0e792f37f00095d9" providerId="LiveId" clId="{D52CB8F1-30EA-4B7B-A41D-57E628671421}" dt="2019-05-24T07:21:27.965" v="0" actId="478"/>
          <ac:grpSpMkLst>
            <pc:docMk/>
            <pc:sldMk cId="1251970949" sldId="282"/>
            <ac:grpSpMk id="121" creationId="{EB732CC0-063F-488A-8480-9118BC1FF5DD}"/>
          </ac:grpSpMkLst>
        </pc:grpChg>
        <pc:grpChg chg="del">
          <ac:chgData name="Matt Carlson" userId="0e792f37f00095d9" providerId="LiveId" clId="{D52CB8F1-30EA-4B7B-A41D-57E628671421}" dt="2019-05-24T07:21:32.083" v="1" actId="478"/>
          <ac:grpSpMkLst>
            <pc:docMk/>
            <pc:sldMk cId="1251970949" sldId="282"/>
            <ac:grpSpMk id="127" creationId="{B76C2B4C-C276-4419-B554-E05EDE25AFA3}"/>
          </ac:grpSpMkLst>
        </pc:grpChg>
        <pc:grpChg chg="mod">
          <ac:chgData name="Matt Carlson" userId="0e792f37f00095d9" providerId="LiveId" clId="{D52CB8F1-30EA-4B7B-A41D-57E628671421}" dt="2019-05-24T07:26:03.056" v="6" actId="1076"/>
          <ac:grpSpMkLst>
            <pc:docMk/>
            <pc:sldMk cId="1251970949" sldId="282"/>
            <ac:grpSpMk id="137" creationId="{B740C634-8C29-479D-B132-C1B1466F0457}"/>
          </ac:grpSpMkLst>
        </pc:grpChg>
        <pc:grpChg chg="mod">
          <ac:chgData name="Matt Carlson" userId="0e792f37f00095d9" providerId="LiveId" clId="{D52CB8F1-30EA-4B7B-A41D-57E628671421}" dt="2019-05-24T07:26:03.056" v="6" actId="1076"/>
          <ac:grpSpMkLst>
            <pc:docMk/>
            <pc:sldMk cId="1251970949" sldId="282"/>
            <ac:grpSpMk id="138" creationId="{A7723A2A-649A-4C0C-A3DA-CD424EEF8968}"/>
          </ac:grpSpMkLst>
        </pc:grpChg>
        <pc:grpChg chg="del">
          <ac:chgData name="Matt Carlson" userId="0e792f37f00095d9" providerId="LiveId" clId="{D52CB8F1-30EA-4B7B-A41D-57E628671421}" dt="2019-05-24T07:21:32.083" v="1" actId="478"/>
          <ac:grpSpMkLst>
            <pc:docMk/>
            <pc:sldMk cId="1251970949" sldId="282"/>
            <ac:grpSpMk id="139" creationId="{413A8351-343C-4138-AEEB-D3DC47154D66}"/>
          </ac:grpSpMkLst>
        </pc:grpChg>
        <pc:grpChg chg="mod">
          <ac:chgData name="Matt Carlson" userId="0e792f37f00095d9" providerId="LiveId" clId="{D52CB8F1-30EA-4B7B-A41D-57E628671421}" dt="2019-05-24T07:26:03.056" v="6" actId="1076"/>
          <ac:grpSpMkLst>
            <pc:docMk/>
            <pc:sldMk cId="1251970949" sldId="282"/>
            <ac:grpSpMk id="145" creationId="{7BA9B5E0-6886-4E2A-B591-0DE08BD70222}"/>
          </ac:grpSpMkLst>
        </pc:grpChg>
        <pc:grpChg chg="mod">
          <ac:chgData name="Matt Carlson" userId="0e792f37f00095d9" providerId="LiveId" clId="{D52CB8F1-30EA-4B7B-A41D-57E628671421}" dt="2019-05-24T07:26:03.056" v="6" actId="1076"/>
          <ac:grpSpMkLst>
            <pc:docMk/>
            <pc:sldMk cId="1251970949" sldId="282"/>
            <ac:grpSpMk id="146" creationId="{806631B9-2E9E-4C2B-8534-FF62DA958863}"/>
          </ac:grpSpMkLst>
        </pc:grpChg>
        <pc:grpChg chg="del">
          <ac:chgData name="Matt Carlson" userId="0e792f37f00095d9" providerId="LiveId" clId="{D52CB8F1-30EA-4B7B-A41D-57E628671421}" dt="2019-05-24T07:21:32.083" v="1" actId="478"/>
          <ac:grpSpMkLst>
            <pc:docMk/>
            <pc:sldMk cId="1251970949" sldId="282"/>
            <ac:grpSpMk id="150" creationId="{2795DB3C-0899-4E09-99C2-481D4EA71884}"/>
          </ac:grpSpMkLst>
        </pc:grpChg>
        <pc:grpChg chg="del">
          <ac:chgData name="Matt Carlson" userId="0e792f37f00095d9" providerId="LiveId" clId="{D52CB8F1-30EA-4B7B-A41D-57E628671421}" dt="2019-05-24T07:21:32.083" v="1" actId="478"/>
          <ac:grpSpMkLst>
            <pc:docMk/>
            <pc:sldMk cId="1251970949" sldId="282"/>
            <ac:grpSpMk id="156" creationId="{9A646A92-E261-4F56-A4AD-E342E115DA00}"/>
          </ac:grpSpMkLst>
        </pc:grpChg>
        <pc:grpChg chg="add mod">
          <ac:chgData name="Matt Carlson" userId="0e792f37f00095d9" providerId="LiveId" clId="{D52CB8F1-30EA-4B7B-A41D-57E628671421}" dt="2019-05-24T07:26:22.969" v="11" actId="1076"/>
          <ac:grpSpMkLst>
            <pc:docMk/>
            <pc:sldMk cId="1251970949" sldId="282"/>
            <ac:grpSpMk id="180" creationId="{F9F3C32E-C0E6-452C-B46A-D15614D731C6}"/>
          </ac:grpSpMkLst>
        </pc:grpChg>
        <pc:grpChg chg="add mod">
          <ac:chgData name="Matt Carlson" userId="0e792f37f00095d9" providerId="LiveId" clId="{D52CB8F1-30EA-4B7B-A41D-57E628671421}" dt="2019-05-24T07:31:01.721" v="41" actId="1076"/>
          <ac:grpSpMkLst>
            <pc:docMk/>
            <pc:sldMk cId="1251970949" sldId="282"/>
            <ac:grpSpMk id="186" creationId="{8BCE7F9B-7E0C-4888-981E-42CF92B883FD}"/>
          </ac:grpSpMkLst>
        </pc:grpChg>
        <pc:grpChg chg="add mod ord">
          <ac:chgData name="Matt Carlson" userId="0e792f37f00095d9" providerId="LiveId" clId="{D52CB8F1-30EA-4B7B-A41D-57E628671421}" dt="2019-05-24T07:43:04.370" v="120" actId="1076"/>
          <ac:grpSpMkLst>
            <pc:docMk/>
            <pc:sldMk cId="1251970949" sldId="282"/>
            <ac:grpSpMk id="191" creationId="{64D647EE-976B-4C6A-BFC3-2D68FD033A53}"/>
          </ac:grpSpMkLst>
        </pc:grpChg>
        <pc:grpChg chg="del">
          <ac:chgData name="Matt Carlson" userId="0e792f37f00095d9" providerId="LiveId" clId="{D52CB8F1-30EA-4B7B-A41D-57E628671421}" dt="2019-05-24T07:21:32.083" v="1" actId="478"/>
          <ac:grpSpMkLst>
            <pc:docMk/>
            <pc:sldMk cId="1251970949" sldId="282"/>
            <ac:grpSpMk id="196" creationId="{86E4288C-26B3-4618-A1CB-0C92DAAF7F5D}"/>
          </ac:grpSpMkLst>
        </pc:grpChg>
        <pc:grpChg chg="del">
          <ac:chgData name="Matt Carlson" userId="0e792f37f00095d9" providerId="LiveId" clId="{D52CB8F1-30EA-4B7B-A41D-57E628671421}" dt="2019-05-24T07:21:32.083" v="1" actId="478"/>
          <ac:grpSpMkLst>
            <pc:docMk/>
            <pc:sldMk cId="1251970949" sldId="282"/>
            <ac:grpSpMk id="202" creationId="{CF3B4519-CEBC-474C-91EF-48C5A36ABFC3}"/>
          </ac:grpSpMkLst>
        </pc:grpChg>
        <pc:grpChg chg="del">
          <ac:chgData name="Matt Carlson" userId="0e792f37f00095d9" providerId="LiveId" clId="{D52CB8F1-30EA-4B7B-A41D-57E628671421}" dt="2019-05-24T07:21:32.083" v="1" actId="478"/>
          <ac:grpSpMkLst>
            <pc:docMk/>
            <pc:sldMk cId="1251970949" sldId="282"/>
            <ac:grpSpMk id="208" creationId="{812FB319-816B-487E-B01F-9FBFDA5D9B41}"/>
          </ac:grpSpMkLst>
        </pc:grpChg>
        <pc:grpChg chg="del">
          <ac:chgData name="Matt Carlson" userId="0e792f37f00095d9" providerId="LiveId" clId="{D52CB8F1-30EA-4B7B-A41D-57E628671421}" dt="2019-05-24T07:21:32.083" v="1" actId="478"/>
          <ac:grpSpMkLst>
            <pc:docMk/>
            <pc:sldMk cId="1251970949" sldId="282"/>
            <ac:grpSpMk id="214" creationId="{DA8C4241-FFB8-4635-939F-533CA0AA7B70}"/>
          </ac:grpSpMkLst>
        </pc:grpChg>
        <pc:grpChg chg="add mod">
          <ac:chgData name="Matt Carlson" userId="0e792f37f00095d9" providerId="LiveId" clId="{D52CB8F1-30EA-4B7B-A41D-57E628671421}" dt="2019-05-24T07:43:04.370" v="120" actId="1076"/>
          <ac:grpSpMkLst>
            <pc:docMk/>
            <pc:sldMk cId="1251970949" sldId="282"/>
            <ac:grpSpMk id="224" creationId="{8521B87B-CCF9-4416-9948-7D5AB9ACF7D5}"/>
          </ac:grpSpMkLst>
        </pc:grpChg>
        <pc:grpChg chg="add mod">
          <ac:chgData name="Matt Carlson" userId="0e792f37f00095d9" providerId="LiveId" clId="{D52CB8F1-30EA-4B7B-A41D-57E628671421}" dt="2019-05-24T07:34:54.640" v="71" actId="1076"/>
          <ac:grpSpMkLst>
            <pc:docMk/>
            <pc:sldMk cId="1251970949" sldId="282"/>
            <ac:grpSpMk id="231" creationId="{4D029C94-E3C2-46AE-B30F-B2F69B9EC8B3}"/>
          </ac:grpSpMkLst>
        </pc:grpChg>
        <pc:grpChg chg="add mod">
          <ac:chgData name="Matt Carlson" userId="0e792f37f00095d9" providerId="LiveId" clId="{D52CB8F1-30EA-4B7B-A41D-57E628671421}" dt="2019-05-24T07:35:15.804" v="75" actId="1076"/>
          <ac:grpSpMkLst>
            <pc:docMk/>
            <pc:sldMk cId="1251970949" sldId="282"/>
            <ac:grpSpMk id="235" creationId="{A4653C93-5EBD-4881-BCCA-90AB47A814E4}"/>
          </ac:grpSpMkLst>
        </pc:grpChg>
        <pc:grpChg chg="add mod">
          <ac:chgData name="Matt Carlson" userId="0e792f37f00095d9" providerId="LiveId" clId="{D52CB8F1-30EA-4B7B-A41D-57E628671421}" dt="2019-05-24T07:35:18.333" v="77" actId="1076"/>
          <ac:grpSpMkLst>
            <pc:docMk/>
            <pc:sldMk cId="1251970949" sldId="282"/>
            <ac:grpSpMk id="239" creationId="{BE276E22-CC34-4431-A6DE-8E890A5B4176}"/>
          </ac:grpSpMkLst>
        </pc:grpChg>
        <pc:grpChg chg="add mod">
          <ac:chgData name="Matt Carlson" userId="0e792f37f00095d9" providerId="LiveId" clId="{D52CB8F1-30EA-4B7B-A41D-57E628671421}" dt="2019-05-24T07:41:42.430" v="100" actId="14100"/>
          <ac:grpSpMkLst>
            <pc:docMk/>
            <pc:sldMk cId="1251970949" sldId="282"/>
            <ac:grpSpMk id="247" creationId="{BA06BF2E-F0D9-4133-9502-7C9F43FAF94E}"/>
          </ac:grpSpMkLst>
        </pc:grpChg>
        <pc:grpChg chg="add del mod">
          <ac:chgData name="Matt Carlson" userId="0e792f37f00095d9" providerId="LiveId" clId="{D52CB8F1-30EA-4B7B-A41D-57E628671421}" dt="2019-05-24T07:42:24.768" v="110" actId="478"/>
          <ac:grpSpMkLst>
            <pc:docMk/>
            <pc:sldMk cId="1251970949" sldId="282"/>
            <ac:grpSpMk id="251" creationId="{40B95EC1-644D-4853-94DC-B4A1F2096DD6}"/>
          </ac:grpSpMkLst>
        </pc:grpChg>
        <pc:grpChg chg="add mod ord">
          <ac:chgData name="Matt Carlson" userId="0e792f37f00095d9" providerId="LiveId" clId="{D52CB8F1-30EA-4B7B-A41D-57E628671421}" dt="2019-05-24T07:43:41.541" v="124" actId="167"/>
          <ac:grpSpMkLst>
            <pc:docMk/>
            <pc:sldMk cId="1251970949" sldId="282"/>
            <ac:grpSpMk id="254" creationId="{E451EBAF-4061-4C65-95DC-967D2045B1EC}"/>
          </ac:grpSpMkLst>
        </pc:grpChg>
        <pc:grpChg chg="add mod ord">
          <ac:chgData name="Matt Carlson" userId="0e792f37f00095d9" providerId="LiveId" clId="{D52CB8F1-30EA-4B7B-A41D-57E628671421}" dt="2019-05-24T07:43:45.982" v="127" actId="167"/>
          <ac:grpSpMkLst>
            <pc:docMk/>
            <pc:sldMk cId="1251970949" sldId="282"/>
            <ac:grpSpMk id="258" creationId="{435FF4E9-64A7-48C4-86E6-43C7F603FD6E}"/>
          </ac:grpSpMkLst>
        </pc:grpChg>
        <pc:grpChg chg="add mod ord">
          <ac:chgData name="Matt Carlson" userId="0e792f37f00095d9" providerId="LiveId" clId="{D52CB8F1-30EA-4B7B-A41D-57E628671421}" dt="2019-05-24T07:44:15.673" v="136" actId="167"/>
          <ac:grpSpMkLst>
            <pc:docMk/>
            <pc:sldMk cId="1251970949" sldId="282"/>
            <ac:grpSpMk id="262" creationId="{A8C710CD-5A8C-4D85-B748-4992541EDCA2}"/>
          </ac:grpSpMkLst>
        </pc:grpChg>
        <pc:grpChg chg="add mod ord">
          <ac:chgData name="Matt Carlson" userId="0e792f37f00095d9" providerId="LiveId" clId="{D52CB8F1-30EA-4B7B-A41D-57E628671421}" dt="2019-05-24T07:44:04.377" v="134" actId="167"/>
          <ac:grpSpMkLst>
            <pc:docMk/>
            <pc:sldMk cId="1251970949" sldId="282"/>
            <ac:grpSpMk id="266" creationId="{F89D48BA-4DA1-458C-AD9E-986D3EBF8FC9}"/>
          </ac:grpSpMkLst>
        </pc:grpChg>
        <pc:grpChg chg="add mod ord">
          <ac:chgData name="Matt Carlson" userId="0e792f37f00095d9" providerId="LiveId" clId="{D52CB8F1-30EA-4B7B-A41D-57E628671421}" dt="2019-05-24T07:45:14.334" v="143" actId="167"/>
          <ac:grpSpMkLst>
            <pc:docMk/>
            <pc:sldMk cId="1251970949" sldId="282"/>
            <ac:grpSpMk id="269" creationId="{91A490CB-E4D6-4843-B206-51B27ED6EAA0}"/>
          </ac:grpSpMkLst>
        </pc:grpChg>
        <pc:grpChg chg="add mod ord">
          <ac:chgData name="Matt Carlson" userId="0e792f37f00095d9" providerId="LiveId" clId="{D52CB8F1-30EA-4B7B-A41D-57E628671421}" dt="2019-05-24T07:45:14.334" v="143" actId="167"/>
          <ac:grpSpMkLst>
            <pc:docMk/>
            <pc:sldMk cId="1251970949" sldId="282"/>
            <ac:grpSpMk id="273" creationId="{5ED7FB17-002D-4A73-B69B-E11339BEEF7C}"/>
          </ac:grpSpMkLst>
        </pc:grpChg>
        <pc:grpChg chg="add mod ord">
          <ac:chgData name="Matt Carlson" userId="0e792f37f00095d9" providerId="LiveId" clId="{D52CB8F1-30EA-4B7B-A41D-57E628671421}" dt="2019-05-24T07:45:14.334" v="143" actId="167"/>
          <ac:grpSpMkLst>
            <pc:docMk/>
            <pc:sldMk cId="1251970949" sldId="282"/>
            <ac:grpSpMk id="277" creationId="{343A8D9C-C1A8-43CE-BA75-EC0A866B601C}"/>
          </ac:grpSpMkLst>
        </pc:grpChg>
        <pc:grpChg chg="del">
          <ac:chgData name="Matt Carlson" userId="0e792f37f00095d9" providerId="LiveId" clId="{D52CB8F1-30EA-4B7B-A41D-57E628671421}" dt="2019-05-24T07:21:27.965" v="0" actId="478"/>
          <ac:grpSpMkLst>
            <pc:docMk/>
            <pc:sldMk cId="1251970949" sldId="282"/>
            <ac:grpSpMk id="464" creationId="{00000000-0000-0000-0000-000000000000}"/>
          </ac:grpSpMkLst>
        </pc:grpChg>
        <pc:grpChg chg="del">
          <ac:chgData name="Matt Carlson" userId="0e792f37f00095d9" providerId="LiveId" clId="{D52CB8F1-30EA-4B7B-A41D-57E628671421}" dt="2019-05-24T07:21:27.965" v="0" actId="478"/>
          <ac:grpSpMkLst>
            <pc:docMk/>
            <pc:sldMk cId="1251970949" sldId="282"/>
            <ac:grpSpMk id="496" creationId="{00000000-0000-0000-0000-000000000000}"/>
          </ac:grpSpMkLst>
        </pc:grpChg>
        <pc:grpChg chg="del">
          <ac:chgData name="Matt Carlson" userId="0e792f37f00095d9" providerId="LiveId" clId="{D52CB8F1-30EA-4B7B-A41D-57E628671421}" dt="2019-05-24T07:21:27.965" v="0" actId="478"/>
          <ac:grpSpMkLst>
            <pc:docMk/>
            <pc:sldMk cId="1251970949" sldId="282"/>
            <ac:grpSpMk id="501" creationId="{00000000-0000-0000-0000-000000000000}"/>
          </ac:grpSpMkLst>
        </pc:grpChg>
        <pc:grpChg chg="del">
          <ac:chgData name="Matt Carlson" userId="0e792f37f00095d9" providerId="LiveId" clId="{D52CB8F1-30EA-4B7B-A41D-57E628671421}" dt="2019-05-24T07:21:27.965" v="0" actId="478"/>
          <ac:grpSpMkLst>
            <pc:docMk/>
            <pc:sldMk cId="1251970949" sldId="282"/>
            <ac:grpSpMk id="504" creationId="{00000000-0000-0000-0000-000000000000}"/>
          </ac:grpSpMkLst>
        </pc:grpChg>
        <pc:grpChg chg="del">
          <ac:chgData name="Matt Carlson" userId="0e792f37f00095d9" providerId="LiveId" clId="{D52CB8F1-30EA-4B7B-A41D-57E628671421}" dt="2019-05-24T07:21:32.083" v="1" actId="478"/>
          <ac:grpSpMkLst>
            <pc:docMk/>
            <pc:sldMk cId="1251970949" sldId="282"/>
            <ac:grpSpMk id="514" creationId="{00000000-0000-0000-0000-000000000000}"/>
          </ac:grpSpMkLst>
        </pc:grpChg>
        <pc:graphicFrameChg chg="modGraphic">
          <ac:chgData name="Matt Carlson" userId="0e792f37f00095d9" providerId="LiveId" clId="{D52CB8F1-30EA-4B7B-A41D-57E628671421}" dt="2019-05-24T07:55:22.342" v="294" actId="20577"/>
          <ac:graphicFrameMkLst>
            <pc:docMk/>
            <pc:sldMk cId="1251970949" sldId="282"/>
            <ac:graphicFrameMk id="133" creationId="{2B244EA8-16F6-47BE-9949-7169E49C3B62}"/>
          </ac:graphicFrameMkLst>
        </pc:graphicFrameChg>
        <pc:cxnChg chg="add mod">
          <ac:chgData name="Matt Carlson" userId="0e792f37f00095d9" providerId="LiveId" clId="{D52CB8F1-30EA-4B7B-A41D-57E628671421}" dt="2019-05-24T07:34:31.504" v="67" actId="14861"/>
          <ac:cxnSpMkLst>
            <pc:docMk/>
            <pc:sldMk cId="1251970949" sldId="282"/>
            <ac:cxnSpMk id="184" creationId="{744316B0-C808-45CB-92F1-B8EE0B3EA321}"/>
          </ac:cxnSpMkLst>
        </pc:cxnChg>
        <pc:cxnChg chg="add mod">
          <ac:chgData name="Matt Carlson" userId="0e792f37f00095d9" providerId="LiveId" clId="{D52CB8F1-30EA-4B7B-A41D-57E628671421}" dt="2019-05-24T07:34:31.504" v="67" actId="14861"/>
          <ac:cxnSpMkLst>
            <pc:docMk/>
            <pc:sldMk cId="1251970949" sldId="282"/>
            <ac:cxnSpMk id="229" creationId="{11E0092D-54E3-41DE-BFCF-010729ECD7FD}"/>
          </ac:cxnSpMkLst>
        </pc:cxnChg>
        <pc:cxnChg chg="mod">
          <ac:chgData name="Matt Carlson" userId="0e792f37f00095d9" providerId="LiveId" clId="{D52CB8F1-30EA-4B7B-A41D-57E628671421}" dt="2019-05-24T07:34:31.504" v="67" actId="14861"/>
          <ac:cxnSpMkLst>
            <pc:docMk/>
            <pc:sldMk cId="1251970949" sldId="282"/>
            <ac:cxnSpMk id="419" creationId="{00000000-0000-0000-0000-000000000000}"/>
          </ac:cxnSpMkLst>
        </pc:cxnChg>
        <pc:cxnChg chg="mod ord">
          <ac:chgData name="Matt Carlson" userId="0e792f37f00095d9" providerId="LiveId" clId="{D52CB8F1-30EA-4B7B-A41D-57E628671421}" dt="2019-05-24T07:34:31.504" v="67" actId="14861"/>
          <ac:cxnSpMkLst>
            <pc:docMk/>
            <pc:sldMk cId="1251970949" sldId="282"/>
            <ac:cxnSpMk id="451" creationId="{00000000-0000-0000-0000-000000000000}"/>
          </ac:cxnSpMkLst>
        </pc:cxnChg>
        <pc:cxnChg chg="mod">
          <ac:chgData name="Matt Carlson" userId="0e792f37f00095d9" providerId="LiveId" clId="{D52CB8F1-30EA-4B7B-A41D-57E628671421}" dt="2019-05-24T07:34:31.504" v="67" actId="14861"/>
          <ac:cxnSpMkLst>
            <pc:docMk/>
            <pc:sldMk cId="1251970949" sldId="282"/>
            <ac:cxnSpMk id="455" creationId="{00000000-0000-0000-0000-000000000000}"/>
          </ac:cxnSpMkLst>
        </pc:cxnChg>
        <pc:cxnChg chg="del">
          <ac:chgData name="Matt Carlson" userId="0e792f37f00095d9" providerId="LiveId" clId="{D52CB8F1-30EA-4B7B-A41D-57E628671421}" dt="2019-05-24T07:21:27.965" v="0" actId="478"/>
          <ac:cxnSpMkLst>
            <pc:docMk/>
            <pc:sldMk cId="1251970949" sldId="282"/>
            <ac:cxnSpMk id="463" creationId="{00000000-0000-0000-0000-000000000000}"/>
          </ac:cxnSpMkLst>
        </pc:cxnChg>
        <pc:cxnChg chg="del">
          <ac:chgData name="Matt Carlson" userId="0e792f37f00095d9" providerId="LiveId" clId="{D52CB8F1-30EA-4B7B-A41D-57E628671421}" dt="2019-05-24T07:21:32.083" v="1" actId="478"/>
          <ac:cxnSpMkLst>
            <pc:docMk/>
            <pc:sldMk cId="1251970949" sldId="282"/>
            <ac:cxnSpMk id="469" creationId="{00000000-0000-0000-0000-000000000000}"/>
          </ac:cxnSpMkLst>
        </pc:cxnChg>
        <pc:cxnChg chg="del">
          <ac:chgData name="Matt Carlson" userId="0e792f37f00095d9" providerId="LiveId" clId="{D52CB8F1-30EA-4B7B-A41D-57E628671421}" dt="2019-05-24T07:21:32.083" v="1" actId="478"/>
          <ac:cxnSpMkLst>
            <pc:docMk/>
            <pc:sldMk cId="1251970949" sldId="282"/>
            <ac:cxnSpMk id="470" creationId="{00000000-0000-0000-0000-000000000000}"/>
          </ac:cxnSpMkLst>
        </pc:cxnChg>
        <pc:cxnChg chg="del mod">
          <ac:chgData name="Matt Carlson" userId="0e792f37f00095d9" providerId="LiveId" clId="{D52CB8F1-30EA-4B7B-A41D-57E628671421}" dt="2019-05-24T07:21:32.083" v="1" actId="478"/>
          <ac:cxnSpMkLst>
            <pc:docMk/>
            <pc:sldMk cId="1251970949" sldId="282"/>
            <ac:cxnSpMk id="512" creationId="{00000000-0000-0000-0000-000000000000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8145" cy="464205"/>
          </a:xfrm>
          <a:prstGeom prst="rect">
            <a:avLst/>
          </a:prstGeom>
        </p:spPr>
        <p:txBody>
          <a:bodyPr vert="horz" lIns="93146" tIns="46573" rIns="93146" bIns="46573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734" y="1"/>
            <a:ext cx="3038145" cy="464205"/>
          </a:xfrm>
          <a:prstGeom prst="rect">
            <a:avLst/>
          </a:prstGeom>
        </p:spPr>
        <p:txBody>
          <a:bodyPr vert="horz" lIns="93146" tIns="46573" rIns="93146" bIns="46573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3057BB25-1AC0-4C2E-A449-E46750829A8F}" type="datetimeFigureOut">
              <a:rPr lang="en-US"/>
              <a:pPr>
                <a:defRPr/>
              </a:pPr>
              <a:t>5/24/2019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78050" y="696913"/>
            <a:ext cx="26543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46" tIns="46573" rIns="93146" bIns="46573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345" y="4416099"/>
            <a:ext cx="5607711" cy="4182457"/>
          </a:xfrm>
          <a:prstGeom prst="rect">
            <a:avLst/>
          </a:prstGeom>
        </p:spPr>
        <p:txBody>
          <a:bodyPr vert="horz" lIns="93146" tIns="46573" rIns="93146" bIns="46573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30659"/>
            <a:ext cx="3038145" cy="464205"/>
          </a:xfrm>
          <a:prstGeom prst="rect">
            <a:avLst/>
          </a:prstGeom>
        </p:spPr>
        <p:txBody>
          <a:bodyPr vert="horz" lIns="93146" tIns="46573" rIns="93146" bIns="46573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734" y="8830659"/>
            <a:ext cx="3038145" cy="464205"/>
          </a:xfrm>
          <a:prstGeom prst="rect">
            <a:avLst/>
          </a:prstGeom>
        </p:spPr>
        <p:txBody>
          <a:bodyPr vert="horz" wrap="square" lIns="93146" tIns="46573" rIns="93146" bIns="46573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4156844-1F75-4BDF-8EAC-B65FBFE395A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218E8-B4FD-41A5-BF20-8D58A6FB79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685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E280D3-5DAC-4858-8569-103BF58C045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0966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3805B0-FB23-494B-84E2-62B63B4B990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6315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43BFEE-31E7-4E08-BC3E-863DD883772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3479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9504A2-153B-40A0-BF74-3E479085D52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8054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B3970A-B42C-407A-BBB7-3393FD75882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9402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53D7DF-A297-458B-8A1B-AA63A96D5F0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153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D0CCE9-B83C-46D9-8B75-A6A288D69F8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1390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CA319C-5C03-460F-935F-5844BF6D05F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0873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2BE8B5-06FB-40BF-BBE6-18C118EABE9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8762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BDC7E2-B8DC-43E2-A796-E60D079F2C7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0734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050DEC-B9E2-46C4-99B6-E90B80FA0E3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2531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7D22B297-0A28-4B57-A80B-4AB67F1F736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" name="Group 288">
            <a:extLst>
              <a:ext uri="{FF2B5EF4-FFF2-40B4-BE49-F238E27FC236}">
                <a16:creationId xmlns:a16="http://schemas.microsoft.com/office/drawing/2014/main" id="{91A490CB-E4D6-4843-B206-51B27ED6EAA0}"/>
              </a:ext>
            </a:extLst>
          </p:cNvPr>
          <p:cNvGrpSpPr>
            <a:grpSpLocks/>
          </p:cNvGrpSpPr>
          <p:nvPr/>
        </p:nvGrpSpPr>
        <p:grpSpPr bwMode="auto">
          <a:xfrm>
            <a:off x="4008962" y="3640534"/>
            <a:ext cx="222250" cy="858838"/>
            <a:chOff x="384" y="816"/>
            <a:chExt cx="140" cy="541"/>
          </a:xfrm>
        </p:grpSpPr>
        <p:sp>
          <p:nvSpPr>
            <p:cNvPr id="270" name="Line 289">
              <a:extLst>
                <a:ext uri="{FF2B5EF4-FFF2-40B4-BE49-F238E27FC236}">
                  <a16:creationId xmlns:a16="http://schemas.microsoft.com/office/drawing/2014/main" id="{54190CF2-7F3A-43F1-96D5-2E06F233A6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1" name="Line 290">
              <a:extLst>
                <a:ext uri="{FF2B5EF4-FFF2-40B4-BE49-F238E27FC236}">
                  <a16:creationId xmlns:a16="http://schemas.microsoft.com/office/drawing/2014/main" id="{21253BA9-838E-4D38-8336-4E0DB028FC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2" name="Freeform 291">
              <a:extLst>
                <a:ext uri="{FF2B5EF4-FFF2-40B4-BE49-F238E27FC236}">
                  <a16:creationId xmlns:a16="http://schemas.microsoft.com/office/drawing/2014/main" id="{E8D05564-0CC2-4ECF-ABCE-6CD6330AD94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3" name="Group 29">
            <a:extLst>
              <a:ext uri="{FF2B5EF4-FFF2-40B4-BE49-F238E27FC236}">
                <a16:creationId xmlns:a16="http://schemas.microsoft.com/office/drawing/2014/main" id="{5ED7FB17-002D-4A73-B69B-E11339BEEF7C}"/>
              </a:ext>
            </a:extLst>
          </p:cNvPr>
          <p:cNvGrpSpPr>
            <a:grpSpLocks/>
          </p:cNvGrpSpPr>
          <p:nvPr/>
        </p:nvGrpSpPr>
        <p:grpSpPr bwMode="auto">
          <a:xfrm>
            <a:off x="3671620" y="3615182"/>
            <a:ext cx="287338" cy="790575"/>
            <a:chOff x="528" y="240"/>
            <a:chExt cx="181" cy="498"/>
          </a:xfrm>
        </p:grpSpPr>
        <p:sp>
          <p:nvSpPr>
            <p:cNvPr id="274" name="Line 30">
              <a:extLst>
                <a:ext uri="{FF2B5EF4-FFF2-40B4-BE49-F238E27FC236}">
                  <a16:creationId xmlns:a16="http://schemas.microsoft.com/office/drawing/2014/main" id="{0E27C2F5-BAC5-42C6-8D14-47A28CD9D4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5" name="Line 31">
              <a:extLst>
                <a:ext uri="{FF2B5EF4-FFF2-40B4-BE49-F238E27FC236}">
                  <a16:creationId xmlns:a16="http://schemas.microsoft.com/office/drawing/2014/main" id="{5812B123-2645-4B53-9D0A-D5C9A1DB9A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" name="Freeform 32">
              <a:extLst>
                <a:ext uri="{FF2B5EF4-FFF2-40B4-BE49-F238E27FC236}">
                  <a16:creationId xmlns:a16="http://schemas.microsoft.com/office/drawing/2014/main" id="{DB06707D-9E1D-4C80-ABC3-31DD40717E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7" name="Group 29">
            <a:extLst>
              <a:ext uri="{FF2B5EF4-FFF2-40B4-BE49-F238E27FC236}">
                <a16:creationId xmlns:a16="http://schemas.microsoft.com/office/drawing/2014/main" id="{343A8D9C-C1A8-43CE-BA75-EC0A866B601C}"/>
              </a:ext>
            </a:extLst>
          </p:cNvPr>
          <p:cNvGrpSpPr>
            <a:grpSpLocks/>
          </p:cNvGrpSpPr>
          <p:nvPr/>
        </p:nvGrpSpPr>
        <p:grpSpPr bwMode="auto">
          <a:xfrm>
            <a:off x="3195585" y="3569619"/>
            <a:ext cx="287338" cy="790575"/>
            <a:chOff x="528" y="240"/>
            <a:chExt cx="181" cy="498"/>
          </a:xfrm>
        </p:grpSpPr>
        <p:sp>
          <p:nvSpPr>
            <p:cNvPr id="278" name="Line 30">
              <a:extLst>
                <a:ext uri="{FF2B5EF4-FFF2-40B4-BE49-F238E27FC236}">
                  <a16:creationId xmlns:a16="http://schemas.microsoft.com/office/drawing/2014/main" id="{AF50ECDC-969D-4619-928C-6C2F7AEBF9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9" name="Line 31">
              <a:extLst>
                <a:ext uri="{FF2B5EF4-FFF2-40B4-BE49-F238E27FC236}">
                  <a16:creationId xmlns:a16="http://schemas.microsoft.com/office/drawing/2014/main" id="{C76DAE78-0E83-4EE7-9A89-2959DDD0EF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0" name="Freeform 32">
              <a:extLst>
                <a:ext uri="{FF2B5EF4-FFF2-40B4-BE49-F238E27FC236}">
                  <a16:creationId xmlns:a16="http://schemas.microsoft.com/office/drawing/2014/main" id="{B291BB39-A803-4153-A0E8-BF9DB76CD8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62" name="Group 29">
            <a:extLst>
              <a:ext uri="{FF2B5EF4-FFF2-40B4-BE49-F238E27FC236}">
                <a16:creationId xmlns:a16="http://schemas.microsoft.com/office/drawing/2014/main" id="{A8C710CD-5A8C-4D85-B748-4992541EDCA2}"/>
              </a:ext>
            </a:extLst>
          </p:cNvPr>
          <p:cNvGrpSpPr>
            <a:grpSpLocks/>
          </p:cNvGrpSpPr>
          <p:nvPr/>
        </p:nvGrpSpPr>
        <p:grpSpPr bwMode="auto">
          <a:xfrm>
            <a:off x="2675505" y="3499523"/>
            <a:ext cx="287338" cy="790575"/>
            <a:chOff x="528" y="240"/>
            <a:chExt cx="181" cy="498"/>
          </a:xfrm>
        </p:grpSpPr>
        <p:sp>
          <p:nvSpPr>
            <p:cNvPr id="263" name="Line 30">
              <a:extLst>
                <a:ext uri="{FF2B5EF4-FFF2-40B4-BE49-F238E27FC236}">
                  <a16:creationId xmlns:a16="http://schemas.microsoft.com/office/drawing/2014/main" id="{245E528C-0435-4143-9B4A-F8D3354A15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4" name="Line 31">
              <a:extLst>
                <a:ext uri="{FF2B5EF4-FFF2-40B4-BE49-F238E27FC236}">
                  <a16:creationId xmlns:a16="http://schemas.microsoft.com/office/drawing/2014/main" id="{65160DD7-D1D4-42E9-851B-1D0CBFF323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" name="Freeform 32">
              <a:extLst>
                <a:ext uri="{FF2B5EF4-FFF2-40B4-BE49-F238E27FC236}">
                  <a16:creationId xmlns:a16="http://schemas.microsoft.com/office/drawing/2014/main" id="{B3762C6C-FAB7-443A-AB13-35EB0909633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66" name="Group 13">
            <a:extLst>
              <a:ext uri="{FF2B5EF4-FFF2-40B4-BE49-F238E27FC236}">
                <a16:creationId xmlns:a16="http://schemas.microsoft.com/office/drawing/2014/main" id="{F89D48BA-4DA1-458C-AD9E-986D3EBF8FC9}"/>
              </a:ext>
            </a:extLst>
          </p:cNvPr>
          <p:cNvGrpSpPr>
            <a:grpSpLocks/>
          </p:cNvGrpSpPr>
          <p:nvPr/>
        </p:nvGrpSpPr>
        <p:grpSpPr bwMode="auto">
          <a:xfrm>
            <a:off x="2657131" y="3720454"/>
            <a:ext cx="393700" cy="1271588"/>
            <a:chOff x="2496" y="4380"/>
            <a:chExt cx="236" cy="690"/>
          </a:xfrm>
        </p:grpSpPr>
        <p:sp>
          <p:nvSpPr>
            <p:cNvPr id="267" name="AutoShape 14">
              <a:extLst>
                <a:ext uri="{FF2B5EF4-FFF2-40B4-BE49-F238E27FC236}">
                  <a16:creationId xmlns:a16="http://schemas.microsoft.com/office/drawing/2014/main" id="{4164C41A-3A2C-426C-9325-63573C08E8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68" name="AutoShape 15">
              <a:extLst>
                <a:ext uri="{FF2B5EF4-FFF2-40B4-BE49-F238E27FC236}">
                  <a16:creationId xmlns:a16="http://schemas.microsoft.com/office/drawing/2014/main" id="{68A03908-C042-4B1F-B997-415BA5BCAC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258" name="Group 29">
            <a:extLst>
              <a:ext uri="{FF2B5EF4-FFF2-40B4-BE49-F238E27FC236}">
                <a16:creationId xmlns:a16="http://schemas.microsoft.com/office/drawing/2014/main" id="{435FF4E9-64A7-48C4-86E6-43C7F603FD6E}"/>
              </a:ext>
            </a:extLst>
          </p:cNvPr>
          <p:cNvGrpSpPr>
            <a:grpSpLocks/>
          </p:cNvGrpSpPr>
          <p:nvPr/>
        </p:nvGrpSpPr>
        <p:grpSpPr bwMode="auto">
          <a:xfrm>
            <a:off x="2136766" y="3688544"/>
            <a:ext cx="287338" cy="790575"/>
            <a:chOff x="528" y="240"/>
            <a:chExt cx="181" cy="498"/>
          </a:xfrm>
        </p:grpSpPr>
        <p:sp>
          <p:nvSpPr>
            <p:cNvPr id="259" name="Line 30">
              <a:extLst>
                <a:ext uri="{FF2B5EF4-FFF2-40B4-BE49-F238E27FC236}">
                  <a16:creationId xmlns:a16="http://schemas.microsoft.com/office/drawing/2014/main" id="{5094174B-CA90-49A2-8B6C-021B7FE4FF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0" name="Line 31">
              <a:extLst>
                <a:ext uri="{FF2B5EF4-FFF2-40B4-BE49-F238E27FC236}">
                  <a16:creationId xmlns:a16="http://schemas.microsoft.com/office/drawing/2014/main" id="{05F26946-FB51-400C-9E69-7C39B4A1B6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" name="Freeform 32">
              <a:extLst>
                <a:ext uri="{FF2B5EF4-FFF2-40B4-BE49-F238E27FC236}">
                  <a16:creationId xmlns:a16="http://schemas.microsoft.com/office/drawing/2014/main" id="{7502EC95-87B0-4A6E-860A-351EB33C24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4" name="Group 29">
            <a:extLst>
              <a:ext uri="{FF2B5EF4-FFF2-40B4-BE49-F238E27FC236}">
                <a16:creationId xmlns:a16="http://schemas.microsoft.com/office/drawing/2014/main" id="{E451EBAF-4061-4C65-95DC-967D2045B1EC}"/>
              </a:ext>
            </a:extLst>
          </p:cNvPr>
          <p:cNvGrpSpPr>
            <a:grpSpLocks/>
          </p:cNvGrpSpPr>
          <p:nvPr/>
        </p:nvGrpSpPr>
        <p:grpSpPr bwMode="auto">
          <a:xfrm>
            <a:off x="1640634" y="3681015"/>
            <a:ext cx="287338" cy="790575"/>
            <a:chOff x="528" y="240"/>
            <a:chExt cx="181" cy="498"/>
          </a:xfrm>
        </p:grpSpPr>
        <p:sp>
          <p:nvSpPr>
            <p:cNvPr id="255" name="Line 30">
              <a:extLst>
                <a:ext uri="{FF2B5EF4-FFF2-40B4-BE49-F238E27FC236}">
                  <a16:creationId xmlns:a16="http://schemas.microsoft.com/office/drawing/2014/main" id="{3C18E575-43AE-4A3D-95D0-C6C9ED66CF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" name="Line 31">
              <a:extLst>
                <a:ext uri="{FF2B5EF4-FFF2-40B4-BE49-F238E27FC236}">
                  <a16:creationId xmlns:a16="http://schemas.microsoft.com/office/drawing/2014/main" id="{1E2034B9-222F-4EDF-9EAA-40A300D5A7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" name="Freeform 32">
              <a:extLst>
                <a:ext uri="{FF2B5EF4-FFF2-40B4-BE49-F238E27FC236}">
                  <a16:creationId xmlns:a16="http://schemas.microsoft.com/office/drawing/2014/main" id="{AE455C64-7574-48EE-BDF8-C94891D5CE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451" name="Straight Connector 450"/>
          <p:cNvCxnSpPr>
            <a:cxnSpLocks/>
          </p:cNvCxnSpPr>
          <p:nvPr/>
        </p:nvCxnSpPr>
        <p:spPr>
          <a:xfrm flipH="1" flipV="1">
            <a:off x="6251206" y="7001838"/>
            <a:ext cx="9522" cy="541962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1" name="Group 29">
            <a:extLst>
              <a:ext uri="{FF2B5EF4-FFF2-40B4-BE49-F238E27FC236}">
                <a16:creationId xmlns:a16="http://schemas.microsoft.com/office/drawing/2014/main" id="{64D647EE-976B-4C6A-BFC3-2D68FD033A53}"/>
              </a:ext>
            </a:extLst>
          </p:cNvPr>
          <p:cNvGrpSpPr>
            <a:grpSpLocks/>
          </p:cNvGrpSpPr>
          <p:nvPr/>
        </p:nvGrpSpPr>
        <p:grpSpPr bwMode="auto">
          <a:xfrm>
            <a:off x="4841984" y="4272740"/>
            <a:ext cx="287338" cy="790575"/>
            <a:chOff x="528" y="240"/>
            <a:chExt cx="181" cy="498"/>
          </a:xfrm>
        </p:grpSpPr>
        <p:sp>
          <p:nvSpPr>
            <p:cNvPr id="192" name="Line 30">
              <a:extLst>
                <a:ext uri="{FF2B5EF4-FFF2-40B4-BE49-F238E27FC236}">
                  <a16:creationId xmlns:a16="http://schemas.microsoft.com/office/drawing/2014/main" id="{3F8A65D9-6DCC-4C77-A0C8-4FDCEAA126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2" name="Line 31">
              <a:extLst>
                <a:ext uri="{FF2B5EF4-FFF2-40B4-BE49-F238E27FC236}">
                  <a16:creationId xmlns:a16="http://schemas.microsoft.com/office/drawing/2014/main" id="{928FE52A-EFC6-46E7-88FE-EC175013E4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3" name="Freeform 32">
              <a:extLst>
                <a:ext uri="{FF2B5EF4-FFF2-40B4-BE49-F238E27FC236}">
                  <a16:creationId xmlns:a16="http://schemas.microsoft.com/office/drawing/2014/main" id="{9590275F-5E2E-4236-B7B0-C2A95775AD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88" name="Oval 387"/>
          <p:cNvSpPr/>
          <p:nvPr/>
        </p:nvSpPr>
        <p:spPr>
          <a:xfrm>
            <a:off x="1447800" y="6177895"/>
            <a:ext cx="609600" cy="609600"/>
          </a:xfrm>
          <a:prstGeom prst="ellipse">
            <a:avLst/>
          </a:prstGeom>
          <a:solidFill>
            <a:srgbClr val="996633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tree</a:t>
            </a:r>
          </a:p>
        </p:txBody>
      </p:sp>
      <p:sp>
        <p:nvSpPr>
          <p:cNvPr id="389" name="Oval 388"/>
          <p:cNvSpPr/>
          <p:nvPr/>
        </p:nvSpPr>
        <p:spPr>
          <a:xfrm>
            <a:off x="1295400" y="8018125"/>
            <a:ext cx="304800" cy="304800"/>
          </a:xfrm>
          <a:prstGeom prst="ellipse">
            <a:avLst/>
          </a:prstGeom>
          <a:solidFill>
            <a:srgbClr val="996633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91" name="Oval 390"/>
          <p:cNvSpPr/>
          <p:nvPr/>
        </p:nvSpPr>
        <p:spPr>
          <a:xfrm>
            <a:off x="2162175" y="8380075"/>
            <a:ext cx="304800" cy="304800"/>
          </a:xfrm>
          <a:prstGeom prst="ellipse">
            <a:avLst/>
          </a:prstGeom>
          <a:solidFill>
            <a:srgbClr val="996633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419" name="Straight Connector 418"/>
          <p:cNvCxnSpPr>
            <a:cxnSpLocks/>
          </p:cNvCxnSpPr>
          <p:nvPr/>
        </p:nvCxnSpPr>
        <p:spPr>
          <a:xfrm flipH="1" flipV="1">
            <a:off x="805709" y="7534915"/>
            <a:ext cx="5455019" cy="8885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5" name="Straight Connector 454"/>
          <p:cNvCxnSpPr>
            <a:cxnSpLocks/>
          </p:cNvCxnSpPr>
          <p:nvPr/>
        </p:nvCxnSpPr>
        <p:spPr>
          <a:xfrm flipH="1">
            <a:off x="817445" y="6275370"/>
            <a:ext cx="725828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2" name="TextBox 521"/>
          <p:cNvSpPr txBox="1"/>
          <p:nvPr/>
        </p:nvSpPr>
        <p:spPr>
          <a:xfrm>
            <a:off x="3339254" y="7359134"/>
            <a:ext cx="574512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X </a:t>
            </a:r>
            <a:r>
              <a:rPr lang="en-US" b="1" dirty="0" err="1"/>
              <a:t>X</a:t>
            </a:r>
            <a:endParaRPr lang="en-US" b="1" dirty="0"/>
          </a:p>
        </p:txBody>
      </p:sp>
      <p:graphicFrame>
        <p:nvGraphicFramePr>
          <p:cNvPr id="133" name="Group 29">
            <a:extLst>
              <a:ext uri="{FF2B5EF4-FFF2-40B4-BE49-F238E27FC236}">
                <a16:creationId xmlns:a16="http://schemas.microsoft.com/office/drawing/2014/main" id="{2B244EA8-16F6-47BE-9949-7169E49C3B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709157"/>
              </p:ext>
            </p:extLst>
          </p:nvPr>
        </p:nvGraphicFramePr>
        <p:xfrm>
          <a:off x="177800" y="165100"/>
          <a:ext cx="6997700" cy="2942820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465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Renton Fish and Game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Bay 5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Step n</a:t>
                      </a:r>
                      <a:r>
                        <a:rPr kumimoji="0" lang="en-US" sz="2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’ Swing</a:t>
                      </a:r>
                      <a:endPara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+mn-cs"/>
                        </a:rPr>
                        <a:t>Course Designer: Matt Carlson</a:t>
                      </a: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28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Standing inside the shooting area, heels touching marks, wrists above shoulders, facing anywhere downrange. Gun loaded and holstered.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PCC: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Standing inside the shooting area, heels touching marks, facing anywhere downrange. Gun loaded, stock touching belt, muzzle pointed downrange.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991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At start signal, engage targets as they become visible from within the shooting area.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Note: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Pressure plate activates swinger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26 rounds, 130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13 metric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34" name="Picture 24" descr="C:\Documents and Settings\All Users\Documents\TAPS Files\dvc1.gif">
            <a:extLst>
              <a:ext uri="{FF2B5EF4-FFF2-40B4-BE49-F238E27FC236}">
                <a16:creationId xmlns:a16="http://schemas.microsoft.com/office/drawing/2014/main" id="{27999C9D-2AD7-4E77-A14E-ABF05D1D2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7000"/>
            <a:ext cx="1057275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5" name="Picture 24" descr="C:\Documents and Settings\All Users\Documents\TAPS Files\dvc1.gif">
            <a:extLst>
              <a:ext uri="{FF2B5EF4-FFF2-40B4-BE49-F238E27FC236}">
                <a16:creationId xmlns:a16="http://schemas.microsoft.com/office/drawing/2014/main" id="{648C765A-4CDD-499C-B416-BA38591560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25" y="141288"/>
            <a:ext cx="1057275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" name="Group 837">
            <a:extLst>
              <a:ext uri="{FF2B5EF4-FFF2-40B4-BE49-F238E27FC236}">
                <a16:creationId xmlns:a16="http://schemas.microsoft.com/office/drawing/2014/main" id="{120320B7-BF56-4838-986E-E09394826DE8}"/>
              </a:ext>
            </a:extLst>
          </p:cNvPr>
          <p:cNvGrpSpPr>
            <a:grpSpLocks/>
          </p:cNvGrpSpPr>
          <p:nvPr/>
        </p:nvGrpSpPr>
        <p:grpSpPr bwMode="auto">
          <a:xfrm>
            <a:off x="5546353" y="4174298"/>
            <a:ext cx="857250" cy="952500"/>
            <a:chOff x="684" y="3666"/>
            <a:chExt cx="540" cy="600"/>
          </a:xfrm>
        </p:grpSpPr>
        <p:sp>
          <p:nvSpPr>
            <p:cNvPr id="113" name="Freeform 838">
              <a:extLst>
                <a:ext uri="{FF2B5EF4-FFF2-40B4-BE49-F238E27FC236}">
                  <a16:creationId xmlns:a16="http://schemas.microsoft.com/office/drawing/2014/main" id="{3E8621A7-562C-4974-B85B-27635B5729B5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" y="3666"/>
              <a:ext cx="517" cy="266"/>
            </a:xfrm>
            <a:custGeom>
              <a:avLst/>
              <a:gdLst>
                <a:gd name="T0" fmla="*/ 0 w 744"/>
                <a:gd name="T1" fmla="*/ 1 h 384"/>
                <a:gd name="T2" fmla="*/ 1 w 744"/>
                <a:gd name="T3" fmla="*/ 1 h 384"/>
                <a:gd name="T4" fmla="*/ 1 w 744"/>
                <a:gd name="T5" fmla="*/ 1 h 384"/>
                <a:gd name="T6" fmla="*/ 1 w 744"/>
                <a:gd name="T7" fmla="*/ 1 h 384"/>
                <a:gd name="T8" fmla="*/ 1 w 744"/>
                <a:gd name="T9" fmla="*/ 1 h 3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44"/>
                <a:gd name="T16" fmla="*/ 0 h 384"/>
                <a:gd name="T17" fmla="*/ 744 w 744"/>
                <a:gd name="T18" fmla="*/ 384 h 3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44" h="384">
                  <a:moveTo>
                    <a:pt x="0" y="216"/>
                  </a:moveTo>
                  <a:cubicBezTo>
                    <a:pt x="34" y="187"/>
                    <a:pt x="125" y="70"/>
                    <a:pt x="204" y="39"/>
                  </a:cubicBezTo>
                  <a:cubicBezTo>
                    <a:pt x="318" y="0"/>
                    <a:pt x="394" y="5"/>
                    <a:pt x="474" y="30"/>
                  </a:cubicBezTo>
                  <a:cubicBezTo>
                    <a:pt x="554" y="55"/>
                    <a:pt x="642" y="108"/>
                    <a:pt x="693" y="183"/>
                  </a:cubicBezTo>
                  <a:cubicBezTo>
                    <a:pt x="744" y="258"/>
                    <a:pt x="722" y="342"/>
                    <a:pt x="729" y="38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14" name="Group 839">
              <a:extLst>
                <a:ext uri="{FF2B5EF4-FFF2-40B4-BE49-F238E27FC236}">
                  <a16:creationId xmlns:a16="http://schemas.microsoft.com/office/drawing/2014/main" id="{FA7D18D2-A782-4382-9BB0-50AC33EC47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4" y="3722"/>
              <a:ext cx="444" cy="544"/>
              <a:chOff x="684" y="3722"/>
              <a:chExt cx="444" cy="544"/>
            </a:xfrm>
          </p:grpSpPr>
          <p:sp>
            <p:nvSpPr>
              <p:cNvPr id="136" name="Rectangle 840">
                <a:extLst>
                  <a:ext uri="{FF2B5EF4-FFF2-40B4-BE49-F238E27FC236}">
                    <a16:creationId xmlns:a16="http://schemas.microsoft.com/office/drawing/2014/main" id="{F8232381-D258-4C58-B9A5-C579A8F316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0" y="3997"/>
                <a:ext cx="17" cy="26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grpSp>
            <p:nvGrpSpPr>
              <p:cNvPr id="137" name="Group 841">
                <a:extLst>
                  <a:ext uri="{FF2B5EF4-FFF2-40B4-BE49-F238E27FC236}">
                    <a16:creationId xmlns:a16="http://schemas.microsoft.com/office/drawing/2014/main" id="{B740C634-8C29-479D-B132-C1B1466F045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17" y="3758"/>
                <a:ext cx="311" cy="378"/>
                <a:chOff x="989" y="1932"/>
                <a:chExt cx="448" cy="544"/>
              </a:xfrm>
            </p:grpSpPr>
            <p:sp>
              <p:nvSpPr>
                <p:cNvPr id="173" name="Freeform 842">
                  <a:extLst>
                    <a:ext uri="{FF2B5EF4-FFF2-40B4-BE49-F238E27FC236}">
                      <a16:creationId xmlns:a16="http://schemas.microsoft.com/office/drawing/2014/main" id="{56F82C6E-AD11-429F-A12E-F71A41EE68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98" y="2270"/>
                  <a:ext cx="158" cy="198"/>
                </a:xfrm>
                <a:custGeom>
                  <a:avLst/>
                  <a:gdLst>
                    <a:gd name="T0" fmla="*/ 158 w 158"/>
                    <a:gd name="T1" fmla="*/ 4 h 198"/>
                    <a:gd name="T2" fmla="*/ 151 w 158"/>
                    <a:gd name="T3" fmla="*/ 0 h 198"/>
                    <a:gd name="T4" fmla="*/ 0 w 158"/>
                    <a:gd name="T5" fmla="*/ 192 h 198"/>
                    <a:gd name="T6" fmla="*/ 6 w 158"/>
                    <a:gd name="T7" fmla="*/ 198 h 198"/>
                    <a:gd name="T8" fmla="*/ 158 w 158"/>
                    <a:gd name="T9" fmla="*/ 4 h 1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8"/>
                    <a:gd name="T16" fmla="*/ 0 h 198"/>
                    <a:gd name="T17" fmla="*/ 158 w 158"/>
                    <a:gd name="T18" fmla="*/ 198 h 19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8" h="198">
                      <a:moveTo>
                        <a:pt x="158" y="4"/>
                      </a:moveTo>
                      <a:lnTo>
                        <a:pt x="151" y="0"/>
                      </a:lnTo>
                      <a:lnTo>
                        <a:pt x="0" y="192"/>
                      </a:lnTo>
                      <a:lnTo>
                        <a:pt x="6" y="198"/>
                      </a:lnTo>
                      <a:lnTo>
                        <a:pt x="158" y="4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4" name="Freeform 843">
                  <a:extLst>
                    <a:ext uri="{FF2B5EF4-FFF2-40B4-BE49-F238E27FC236}">
                      <a16:creationId xmlns:a16="http://schemas.microsoft.com/office/drawing/2014/main" id="{472F26DE-5242-420C-BB90-E71D106C52D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32" y="2081"/>
                  <a:ext cx="193" cy="240"/>
                </a:xfrm>
                <a:custGeom>
                  <a:avLst/>
                  <a:gdLst>
                    <a:gd name="T0" fmla="*/ 193 w 193"/>
                    <a:gd name="T1" fmla="*/ 12 h 240"/>
                    <a:gd name="T2" fmla="*/ 178 w 193"/>
                    <a:gd name="T3" fmla="*/ 0 h 240"/>
                    <a:gd name="T4" fmla="*/ 0 w 193"/>
                    <a:gd name="T5" fmla="*/ 228 h 240"/>
                    <a:gd name="T6" fmla="*/ 15 w 193"/>
                    <a:gd name="T7" fmla="*/ 240 h 240"/>
                    <a:gd name="T8" fmla="*/ 193 w 193"/>
                    <a:gd name="T9" fmla="*/ 12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3"/>
                    <a:gd name="T16" fmla="*/ 0 h 240"/>
                    <a:gd name="T17" fmla="*/ 193 w 193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3" h="240">
                      <a:moveTo>
                        <a:pt x="193" y="12"/>
                      </a:moveTo>
                      <a:lnTo>
                        <a:pt x="178" y="0"/>
                      </a:lnTo>
                      <a:lnTo>
                        <a:pt x="0" y="228"/>
                      </a:lnTo>
                      <a:lnTo>
                        <a:pt x="15" y="240"/>
                      </a:lnTo>
                      <a:lnTo>
                        <a:pt x="193" y="12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5" name="Freeform 844">
                  <a:extLst>
                    <a:ext uri="{FF2B5EF4-FFF2-40B4-BE49-F238E27FC236}">
                      <a16:creationId xmlns:a16="http://schemas.microsoft.com/office/drawing/2014/main" id="{2AD81622-1B8F-4907-901E-73E7846218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83" y="1969"/>
                  <a:ext cx="192" cy="239"/>
                </a:xfrm>
                <a:custGeom>
                  <a:avLst/>
                  <a:gdLst>
                    <a:gd name="T0" fmla="*/ 192 w 192"/>
                    <a:gd name="T1" fmla="*/ 12 h 239"/>
                    <a:gd name="T2" fmla="*/ 177 w 192"/>
                    <a:gd name="T3" fmla="*/ 0 h 239"/>
                    <a:gd name="T4" fmla="*/ 0 w 192"/>
                    <a:gd name="T5" fmla="*/ 227 h 239"/>
                    <a:gd name="T6" fmla="*/ 14 w 192"/>
                    <a:gd name="T7" fmla="*/ 239 h 239"/>
                    <a:gd name="T8" fmla="*/ 192 w 192"/>
                    <a:gd name="T9" fmla="*/ 12 h 23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2"/>
                    <a:gd name="T16" fmla="*/ 0 h 239"/>
                    <a:gd name="T17" fmla="*/ 192 w 192"/>
                    <a:gd name="T18" fmla="*/ 239 h 23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2" h="239">
                      <a:moveTo>
                        <a:pt x="192" y="12"/>
                      </a:moveTo>
                      <a:lnTo>
                        <a:pt x="177" y="0"/>
                      </a:lnTo>
                      <a:lnTo>
                        <a:pt x="0" y="227"/>
                      </a:lnTo>
                      <a:lnTo>
                        <a:pt x="14" y="239"/>
                      </a:lnTo>
                      <a:lnTo>
                        <a:pt x="192" y="12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6" name="Freeform 845">
                  <a:extLst>
                    <a:ext uri="{FF2B5EF4-FFF2-40B4-BE49-F238E27FC236}">
                      <a16:creationId xmlns:a16="http://schemas.microsoft.com/office/drawing/2014/main" id="{E0631502-D1B3-42C9-AFFC-B9C4D00DAAA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56" y="2188"/>
                  <a:ext cx="197" cy="161"/>
                </a:xfrm>
                <a:custGeom>
                  <a:avLst/>
                  <a:gdLst>
                    <a:gd name="T0" fmla="*/ 176 w 197"/>
                    <a:gd name="T1" fmla="*/ 161 h 161"/>
                    <a:gd name="T2" fmla="*/ 0 w 197"/>
                    <a:gd name="T3" fmla="*/ 23 h 161"/>
                    <a:gd name="T4" fmla="*/ 21 w 197"/>
                    <a:gd name="T5" fmla="*/ 0 h 161"/>
                    <a:gd name="T6" fmla="*/ 197 w 197"/>
                    <a:gd name="T7" fmla="*/ 138 h 161"/>
                    <a:gd name="T8" fmla="*/ 176 w 197"/>
                    <a:gd name="T9" fmla="*/ 161 h 16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7"/>
                    <a:gd name="T16" fmla="*/ 0 h 161"/>
                    <a:gd name="T17" fmla="*/ 197 w 197"/>
                    <a:gd name="T18" fmla="*/ 161 h 16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7" h="161">
                      <a:moveTo>
                        <a:pt x="176" y="161"/>
                      </a:moveTo>
                      <a:lnTo>
                        <a:pt x="0" y="23"/>
                      </a:lnTo>
                      <a:lnTo>
                        <a:pt x="21" y="0"/>
                      </a:lnTo>
                      <a:lnTo>
                        <a:pt x="197" y="138"/>
                      </a:lnTo>
                      <a:lnTo>
                        <a:pt x="176" y="161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7" name="Freeform 846">
                  <a:extLst>
                    <a:ext uri="{FF2B5EF4-FFF2-40B4-BE49-F238E27FC236}">
                      <a16:creationId xmlns:a16="http://schemas.microsoft.com/office/drawing/2014/main" id="{21AFEBE5-BADB-46FB-9E03-3F1E83CF5C3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25" y="1932"/>
                  <a:ext cx="312" cy="355"/>
                </a:xfrm>
                <a:custGeom>
                  <a:avLst/>
                  <a:gdLst>
                    <a:gd name="T0" fmla="*/ 251 w 312"/>
                    <a:gd name="T1" fmla="*/ 0 h 355"/>
                    <a:gd name="T2" fmla="*/ 312 w 312"/>
                    <a:gd name="T3" fmla="*/ 48 h 355"/>
                    <a:gd name="T4" fmla="*/ 268 w 312"/>
                    <a:gd name="T5" fmla="*/ 105 h 355"/>
                    <a:gd name="T6" fmla="*/ 295 w 312"/>
                    <a:gd name="T7" fmla="*/ 127 h 355"/>
                    <a:gd name="T8" fmla="*/ 302 w 312"/>
                    <a:gd name="T9" fmla="*/ 165 h 355"/>
                    <a:gd name="T10" fmla="*/ 179 w 312"/>
                    <a:gd name="T11" fmla="*/ 323 h 355"/>
                    <a:gd name="T12" fmla="*/ 105 w 312"/>
                    <a:gd name="T13" fmla="*/ 355 h 355"/>
                    <a:gd name="T14" fmla="*/ 0 w 312"/>
                    <a:gd name="T15" fmla="*/ 273 h 355"/>
                    <a:gd name="T16" fmla="*/ 10 w 312"/>
                    <a:gd name="T17" fmla="*/ 190 h 355"/>
                    <a:gd name="T18" fmla="*/ 136 w 312"/>
                    <a:gd name="T19" fmla="*/ 30 h 355"/>
                    <a:gd name="T20" fmla="*/ 179 w 312"/>
                    <a:gd name="T21" fmla="*/ 35 h 355"/>
                    <a:gd name="T22" fmla="*/ 207 w 312"/>
                    <a:gd name="T23" fmla="*/ 56 h 355"/>
                    <a:gd name="T24" fmla="*/ 251 w 312"/>
                    <a:gd name="T25" fmla="*/ 0 h 35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2"/>
                    <a:gd name="T40" fmla="*/ 0 h 355"/>
                    <a:gd name="T41" fmla="*/ 312 w 312"/>
                    <a:gd name="T42" fmla="*/ 355 h 35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2" h="355">
                      <a:moveTo>
                        <a:pt x="251" y="0"/>
                      </a:moveTo>
                      <a:lnTo>
                        <a:pt x="312" y="48"/>
                      </a:lnTo>
                      <a:lnTo>
                        <a:pt x="268" y="105"/>
                      </a:lnTo>
                      <a:lnTo>
                        <a:pt x="295" y="127"/>
                      </a:lnTo>
                      <a:lnTo>
                        <a:pt x="302" y="165"/>
                      </a:lnTo>
                      <a:lnTo>
                        <a:pt x="179" y="323"/>
                      </a:lnTo>
                      <a:lnTo>
                        <a:pt x="105" y="355"/>
                      </a:lnTo>
                      <a:lnTo>
                        <a:pt x="0" y="273"/>
                      </a:lnTo>
                      <a:lnTo>
                        <a:pt x="10" y="190"/>
                      </a:lnTo>
                      <a:lnTo>
                        <a:pt x="136" y="30"/>
                      </a:lnTo>
                      <a:lnTo>
                        <a:pt x="179" y="35"/>
                      </a:lnTo>
                      <a:lnTo>
                        <a:pt x="207" y="56"/>
                      </a:lnTo>
                      <a:lnTo>
                        <a:pt x="251" y="0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8" name="Freeform 847">
                  <a:extLst>
                    <a:ext uri="{FF2B5EF4-FFF2-40B4-BE49-F238E27FC236}">
                      <a16:creationId xmlns:a16="http://schemas.microsoft.com/office/drawing/2014/main" id="{EFB645EE-EC4A-4080-9286-C84344745F9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89" y="2412"/>
                  <a:ext cx="59" cy="64"/>
                </a:xfrm>
                <a:custGeom>
                  <a:avLst/>
                  <a:gdLst>
                    <a:gd name="T0" fmla="*/ 59 w 59"/>
                    <a:gd name="T1" fmla="*/ 19 h 64"/>
                    <a:gd name="T2" fmla="*/ 34 w 59"/>
                    <a:gd name="T3" fmla="*/ 0 h 64"/>
                    <a:gd name="T4" fmla="*/ 0 w 59"/>
                    <a:gd name="T5" fmla="*/ 43 h 64"/>
                    <a:gd name="T6" fmla="*/ 24 w 59"/>
                    <a:gd name="T7" fmla="*/ 64 h 64"/>
                    <a:gd name="T8" fmla="*/ 59 w 59"/>
                    <a:gd name="T9" fmla="*/ 19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9"/>
                    <a:gd name="T16" fmla="*/ 0 h 64"/>
                    <a:gd name="T17" fmla="*/ 59 w 59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9" h="64">
                      <a:moveTo>
                        <a:pt x="59" y="19"/>
                      </a:moveTo>
                      <a:lnTo>
                        <a:pt x="34" y="0"/>
                      </a:lnTo>
                      <a:lnTo>
                        <a:pt x="0" y="43"/>
                      </a:lnTo>
                      <a:lnTo>
                        <a:pt x="24" y="64"/>
                      </a:lnTo>
                      <a:lnTo>
                        <a:pt x="59" y="19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38" name="Group 848">
                <a:extLst>
                  <a:ext uri="{FF2B5EF4-FFF2-40B4-BE49-F238E27FC236}">
                    <a16:creationId xmlns:a16="http://schemas.microsoft.com/office/drawing/2014/main" id="{A7723A2A-649A-4C0C-A3DA-CD424EEF896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2" y="3722"/>
                <a:ext cx="187" cy="452"/>
                <a:chOff x="1015" y="1859"/>
                <a:chExt cx="270" cy="651"/>
              </a:xfrm>
            </p:grpSpPr>
            <p:sp>
              <p:nvSpPr>
                <p:cNvPr id="166" name="Freeform 849">
                  <a:extLst>
                    <a:ext uri="{FF2B5EF4-FFF2-40B4-BE49-F238E27FC236}">
                      <a16:creationId xmlns:a16="http://schemas.microsoft.com/office/drawing/2014/main" id="{BE03082C-A1C6-4B77-82E9-CDEAFEBBF4A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7" y="2264"/>
                  <a:ext cx="46" cy="243"/>
                </a:xfrm>
                <a:custGeom>
                  <a:avLst/>
                  <a:gdLst>
                    <a:gd name="T0" fmla="*/ 38 w 46"/>
                    <a:gd name="T1" fmla="*/ 243 h 243"/>
                    <a:gd name="T2" fmla="*/ 46 w 46"/>
                    <a:gd name="T3" fmla="*/ 241 h 243"/>
                    <a:gd name="T4" fmla="*/ 8 w 46"/>
                    <a:gd name="T5" fmla="*/ 0 h 243"/>
                    <a:gd name="T6" fmla="*/ 0 w 46"/>
                    <a:gd name="T7" fmla="*/ 1 h 243"/>
                    <a:gd name="T8" fmla="*/ 38 w 46"/>
                    <a:gd name="T9" fmla="*/ 243 h 2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6"/>
                    <a:gd name="T16" fmla="*/ 0 h 243"/>
                    <a:gd name="T17" fmla="*/ 46 w 46"/>
                    <a:gd name="T18" fmla="*/ 243 h 2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6" h="243">
                      <a:moveTo>
                        <a:pt x="38" y="243"/>
                      </a:moveTo>
                      <a:lnTo>
                        <a:pt x="46" y="241"/>
                      </a:lnTo>
                      <a:lnTo>
                        <a:pt x="8" y="0"/>
                      </a:lnTo>
                      <a:lnTo>
                        <a:pt x="0" y="1"/>
                      </a:lnTo>
                      <a:lnTo>
                        <a:pt x="38" y="243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7" name="Freeform 850">
                  <a:extLst>
                    <a:ext uri="{FF2B5EF4-FFF2-40B4-BE49-F238E27FC236}">
                      <a16:creationId xmlns:a16="http://schemas.microsoft.com/office/drawing/2014/main" id="{CF1F44CD-B461-409F-BDE6-8A9353872A8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19" y="1974"/>
                  <a:ext cx="65" cy="287"/>
                </a:xfrm>
                <a:custGeom>
                  <a:avLst/>
                  <a:gdLst>
                    <a:gd name="T0" fmla="*/ 46 w 65"/>
                    <a:gd name="T1" fmla="*/ 287 h 287"/>
                    <a:gd name="T2" fmla="*/ 65 w 65"/>
                    <a:gd name="T3" fmla="*/ 285 h 287"/>
                    <a:gd name="T4" fmla="*/ 19 w 65"/>
                    <a:gd name="T5" fmla="*/ 0 h 287"/>
                    <a:gd name="T6" fmla="*/ 0 w 65"/>
                    <a:gd name="T7" fmla="*/ 2 h 287"/>
                    <a:gd name="T8" fmla="*/ 46 w 65"/>
                    <a:gd name="T9" fmla="*/ 287 h 28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5"/>
                    <a:gd name="T16" fmla="*/ 0 h 287"/>
                    <a:gd name="T17" fmla="*/ 65 w 65"/>
                    <a:gd name="T18" fmla="*/ 287 h 28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5" h="287">
                      <a:moveTo>
                        <a:pt x="46" y="287"/>
                      </a:moveTo>
                      <a:lnTo>
                        <a:pt x="65" y="285"/>
                      </a:lnTo>
                      <a:lnTo>
                        <a:pt x="19" y="0"/>
                      </a:lnTo>
                      <a:lnTo>
                        <a:pt x="0" y="2"/>
                      </a:lnTo>
                      <a:lnTo>
                        <a:pt x="46" y="287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8" name="Freeform 851">
                  <a:extLst>
                    <a:ext uri="{FF2B5EF4-FFF2-40B4-BE49-F238E27FC236}">
                      <a16:creationId xmlns:a16="http://schemas.microsoft.com/office/drawing/2014/main" id="{EB43033A-466F-46EB-A722-FF613319BC8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06" y="1947"/>
                  <a:ext cx="63" cy="289"/>
                </a:xfrm>
                <a:custGeom>
                  <a:avLst/>
                  <a:gdLst>
                    <a:gd name="T0" fmla="*/ 44 w 63"/>
                    <a:gd name="T1" fmla="*/ 289 h 289"/>
                    <a:gd name="T2" fmla="*/ 63 w 63"/>
                    <a:gd name="T3" fmla="*/ 285 h 289"/>
                    <a:gd name="T4" fmla="*/ 18 w 63"/>
                    <a:gd name="T5" fmla="*/ 0 h 289"/>
                    <a:gd name="T6" fmla="*/ 0 w 63"/>
                    <a:gd name="T7" fmla="*/ 4 h 289"/>
                    <a:gd name="T8" fmla="*/ 44 w 63"/>
                    <a:gd name="T9" fmla="*/ 289 h 28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"/>
                    <a:gd name="T16" fmla="*/ 0 h 289"/>
                    <a:gd name="T17" fmla="*/ 63 w 63"/>
                    <a:gd name="T18" fmla="*/ 289 h 28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" h="289">
                      <a:moveTo>
                        <a:pt x="44" y="289"/>
                      </a:moveTo>
                      <a:lnTo>
                        <a:pt x="63" y="285"/>
                      </a:lnTo>
                      <a:lnTo>
                        <a:pt x="18" y="0"/>
                      </a:lnTo>
                      <a:lnTo>
                        <a:pt x="0" y="4"/>
                      </a:lnTo>
                      <a:lnTo>
                        <a:pt x="44" y="289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9" name="Freeform 852">
                  <a:extLst>
                    <a:ext uri="{FF2B5EF4-FFF2-40B4-BE49-F238E27FC236}">
                      <a16:creationId xmlns:a16="http://schemas.microsoft.com/office/drawing/2014/main" id="{33DF8D1E-D774-4417-9808-9CBB6EE6D16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58" y="2229"/>
                  <a:ext cx="227" cy="64"/>
                </a:xfrm>
                <a:custGeom>
                  <a:avLst/>
                  <a:gdLst>
                    <a:gd name="T0" fmla="*/ 7 w 227"/>
                    <a:gd name="T1" fmla="*/ 64 h 64"/>
                    <a:gd name="T2" fmla="*/ 227 w 227"/>
                    <a:gd name="T3" fmla="*/ 29 h 64"/>
                    <a:gd name="T4" fmla="*/ 221 w 227"/>
                    <a:gd name="T5" fmla="*/ 0 h 64"/>
                    <a:gd name="T6" fmla="*/ 0 w 227"/>
                    <a:gd name="T7" fmla="*/ 33 h 64"/>
                    <a:gd name="T8" fmla="*/ 7 w 227"/>
                    <a:gd name="T9" fmla="*/ 64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7"/>
                    <a:gd name="T16" fmla="*/ 0 h 64"/>
                    <a:gd name="T17" fmla="*/ 227 w 227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7" h="64">
                      <a:moveTo>
                        <a:pt x="7" y="64"/>
                      </a:moveTo>
                      <a:lnTo>
                        <a:pt x="227" y="29"/>
                      </a:lnTo>
                      <a:lnTo>
                        <a:pt x="221" y="0"/>
                      </a:lnTo>
                      <a:lnTo>
                        <a:pt x="0" y="33"/>
                      </a:lnTo>
                      <a:lnTo>
                        <a:pt x="7" y="64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0" name="Freeform 853">
                  <a:extLst>
                    <a:ext uri="{FF2B5EF4-FFF2-40B4-BE49-F238E27FC236}">
                      <a16:creationId xmlns:a16="http://schemas.microsoft.com/office/drawing/2014/main" id="{423B1FFB-E0D3-43B3-B99A-0FF8866BFE5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15" y="1859"/>
                  <a:ext cx="243" cy="382"/>
                </a:xfrm>
                <a:custGeom>
                  <a:avLst/>
                  <a:gdLst>
                    <a:gd name="T0" fmla="*/ 125 w 243"/>
                    <a:gd name="T1" fmla="*/ 0 h 382"/>
                    <a:gd name="T2" fmla="*/ 49 w 243"/>
                    <a:gd name="T3" fmla="*/ 12 h 382"/>
                    <a:gd name="T4" fmla="*/ 59 w 243"/>
                    <a:gd name="T5" fmla="*/ 85 h 382"/>
                    <a:gd name="T6" fmla="*/ 25 w 243"/>
                    <a:gd name="T7" fmla="*/ 90 h 382"/>
                    <a:gd name="T8" fmla="*/ 0 w 243"/>
                    <a:gd name="T9" fmla="*/ 119 h 382"/>
                    <a:gd name="T10" fmla="*/ 31 w 243"/>
                    <a:gd name="T11" fmla="*/ 318 h 382"/>
                    <a:gd name="T12" fmla="*/ 80 w 243"/>
                    <a:gd name="T13" fmla="*/ 382 h 382"/>
                    <a:gd name="T14" fmla="*/ 213 w 243"/>
                    <a:gd name="T15" fmla="*/ 361 h 382"/>
                    <a:gd name="T16" fmla="*/ 243 w 243"/>
                    <a:gd name="T17" fmla="*/ 284 h 382"/>
                    <a:gd name="T18" fmla="*/ 211 w 243"/>
                    <a:gd name="T19" fmla="*/ 82 h 382"/>
                    <a:gd name="T20" fmla="*/ 171 w 243"/>
                    <a:gd name="T21" fmla="*/ 66 h 382"/>
                    <a:gd name="T22" fmla="*/ 136 w 243"/>
                    <a:gd name="T23" fmla="*/ 72 h 382"/>
                    <a:gd name="T24" fmla="*/ 125 w 243"/>
                    <a:gd name="T25" fmla="*/ 0 h 382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43"/>
                    <a:gd name="T40" fmla="*/ 0 h 382"/>
                    <a:gd name="T41" fmla="*/ 243 w 243"/>
                    <a:gd name="T42" fmla="*/ 382 h 382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43" h="382">
                      <a:moveTo>
                        <a:pt x="125" y="0"/>
                      </a:moveTo>
                      <a:lnTo>
                        <a:pt x="49" y="12"/>
                      </a:lnTo>
                      <a:lnTo>
                        <a:pt x="59" y="85"/>
                      </a:lnTo>
                      <a:lnTo>
                        <a:pt x="25" y="90"/>
                      </a:lnTo>
                      <a:lnTo>
                        <a:pt x="0" y="119"/>
                      </a:lnTo>
                      <a:lnTo>
                        <a:pt x="31" y="318"/>
                      </a:lnTo>
                      <a:lnTo>
                        <a:pt x="80" y="382"/>
                      </a:lnTo>
                      <a:lnTo>
                        <a:pt x="213" y="361"/>
                      </a:lnTo>
                      <a:lnTo>
                        <a:pt x="243" y="284"/>
                      </a:lnTo>
                      <a:lnTo>
                        <a:pt x="211" y="82"/>
                      </a:lnTo>
                      <a:lnTo>
                        <a:pt x="171" y="66"/>
                      </a:lnTo>
                      <a:lnTo>
                        <a:pt x="136" y="72"/>
                      </a:ln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2" name="Freeform 854">
                  <a:extLst>
                    <a:ext uri="{FF2B5EF4-FFF2-40B4-BE49-F238E27FC236}">
                      <a16:creationId xmlns:a16="http://schemas.microsoft.com/office/drawing/2014/main" id="{E0156A4D-5010-4E22-BBD2-C3AAD959D71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5" y="2450"/>
                  <a:ext cx="39" cy="60"/>
                </a:xfrm>
                <a:custGeom>
                  <a:avLst/>
                  <a:gdLst>
                    <a:gd name="T0" fmla="*/ 9 w 39"/>
                    <a:gd name="T1" fmla="*/ 60 h 60"/>
                    <a:gd name="T2" fmla="*/ 39 w 39"/>
                    <a:gd name="T3" fmla="*/ 55 h 60"/>
                    <a:gd name="T4" fmla="*/ 31 w 39"/>
                    <a:gd name="T5" fmla="*/ 0 h 60"/>
                    <a:gd name="T6" fmla="*/ 0 w 39"/>
                    <a:gd name="T7" fmla="*/ 6 h 60"/>
                    <a:gd name="T8" fmla="*/ 9 w 39"/>
                    <a:gd name="T9" fmla="*/ 60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9"/>
                    <a:gd name="T16" fmla="*/ 0 h 60"/>
                    <a:gd name="T17" fmla="*/ 39 w 39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9" h="60">
                      <a:moveTo>
                        <a:pt x="9" y="60"/>
                      </a:moveTo>
                      <a:lnTo>
                        <a:pt x="39" y="55"/>
                      </a:lnTo>
                      <a:lnTo>
                        <a:pt x="31" y="0"/>
                      </a:lnTo>
                      <a:lnTo>
                        <a:pt x="0" y="6"/>
                      </a:lnTo>
                      <a:lnTo>
                        <a:pt x="9" y="60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45" name="Group 855">
                <a:extLst>
                  <a:ext uri="{FF2B5EF4-FFF2-40B4-BE49-F238E27FC236}">
                    <a16:creationId xmlns:a16="http://schemas.microsoft.com/office/drawing/2014/main" id="{7BA9B5E0-6886-4E2A-B591-0DE08BD7022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84" y="3828"/>
                <a:ext cx="406" cy="277"/>
                <a:chOff x="799" y="2002"/>
                <a:chExt cx="584" cy="398"/>
              </a:xfrm>
            </p:grpSpPr>
            <p:sp>
              <p:nvSpPr>
                <p:cNvPr id="151" name="Freeform 856">
                  <a:extLst>
                    <a:ext uri="{FF2B5EF4-FFF2-40B4-BE49-F238E27FC236}">
                      <a16:creationId xmlns:a16="http://schemas.microsoft.com/office/drawing/2014/main" id="{B3C21950-73D4-44C7-BDA6-87606BF56F6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3" y="2252"/>
                  <a:ext cx="213" cy="137"/>
                </a:xfrm>
                <a:custGeom>
                  <a:avLst/>
                  <a:gdLst>
                    <a:gd name="T0" fmla="*/ 208 w 213"/>
                    <a:gd name="T1" fmla="*/ 137 h 137"/>
                    <a:gd name="T2" fmla="*/ 213 w 213"/>
                    <a:gd name="T3" fmla="*/ 130 h 137"/>
                    <a:gd name="T4" fmla="*/ 5 w 213"/>
                    <a:gd name="T5" fmla="*/ 0 h 137"/>
                    <a:gd name="T6" fmla="*/ 0 w 213"/>
                    <a:gd name="T7" fmla="*/ 7 h 137"/>
                    <a:gd name="T8" fmla="*/ 208 w 213"/>
                    <a:gd name="T9" fmla="*/ 137 h 13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3"/>
                    <a:gd name="T16" fmla="*/ 0 h 137"/>
                    <a:gd name="T17" fmla="*/ 213 w 213"/>
                    <a:gd name="T18" fmla="*/ 137 h 13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3" h="137">
                      <a:moveTo>
                        <a:pt x="208" y="137"/>
                      </a:moveTo>
                      <a:lnTo>
                        <a:pt x="213" y="130"/>
                      </a:lnTo>
                      <a:lnTo>
                        <a:pt x="5" y="0"/>
                      </a:lnTo>
                      <a:lnTo>
                        <a:pt x="0" y="7"/>
                      </a:lnTo>
                      <a:lnTo>
                        <a:pt x="208" y="137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2" name="Freeform 857">
                  <a:extLst>
                    <a:ext uri="{FF2B5EF4-FFF2-40B4-BE49-F238E27FC236}">
                      <a16:creationId xmlns:a16="http://schemas.microsoft.com/office/drawing/2014/main" id="{90A99CAF-89F7-41EE-9F26-BA81F4AC874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49" y="2164"/>
                  <a:ext cx="255" cy="170"/>
                </a:xfrm>
                <a:custGeom>
                  <a:avLst/>
                  <a:gdLst>
                    <a:gd name="T0" fmla="*/ 245 w 255"/>
                    <a:gd name="T1" fmla="*/ 170 h 170"/>
                    <a:gd name="T2" fmla="*/ 255 w 255"/>
                    <a:gd name="T3" fmla="*/ 153 h 170"/>
                    <a:gd name="T4" fmla="*/ 11 w 255"/>
                    <a:gd name="T5" fmla="*/ 0 h 170"/>
                    <a:gd name="T6" fmla="*/ 0 w 255"/>
                    <a:gd name="T7" fmla="*/ 17 h 170"/>
                    <a:gd name="T8" fmla="*/ 245 w 255"/>
                    <a:gd name="T9" fmla="*/ 170 h 17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5"/>
                    <a:gd name="T16" fmla="*/ 0 h 170"/>
                    <a:gd name="T17" fmla="*/ 255 w 255"/>
                    <a:gd name="T18" fmla="*/ 170 h 17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5" h="170">
                      <a:moveTo>
                        <a:pt x="245" y="170"/>
                      </a:moveTo>
                      <a:lnTo>
                        <a:pt x="255" y="153"/>
                      </a:lnTo>
                      <a:lnTo>
                        <a:pt x="11" y="0"/>
                      </a:lnTo>
                      <a:lnTo>
                        <a:pt x="0" y="17"/>
                      </a:lnTo>
                      <a:lnTo>
                        <a:pt x="245" y="17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5" name="Freeform 858">
                  <a:extLst>
                    <a:ext uri="{FF2B5EF4-FFF2-40B4-BE49-F238E27FC236}">
                      <a16:creationId xmlns:a16="http://schemas.microsoft.com/office/drawing/2014/main" id="{A63D7025-C99A-4C21-A0E4-FA4C09C0EA7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52" y="2007"/>
                  <a:ext cx="255" cy="169"/>
                </a:xfrm>
                <a:custGeom>
                  <a:avLst/>
                  <a:gdLst>
                    <a:gd name="T0" fmla="*/ 244 w 255"/>
                    <a:gd name="T1" fmla="*/ 169 h 169"/>
                    <a:gd name="T2" fmla="*/ 255 w 255"/>
                    <a:gd name="T3" fmla="*/ 154 h 169"/>
                    <a:gd name="T4" fmla="*/ 10 w 255"/>
                    <a:gd name="T5" fmla="*/ 0 h 169"/>
                    <a:gd name="T6" fmla="*/ 0 w 255"/>
                    <a:gd name="T7" fmla="*/ 17 h 169"/>
                    <a:gd name="T8" fmla="*/ 244 w 255"/>
                    <a:gd name="T9" fmla="*/ 169 h 1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5"/>
                    <a:gd name="T16" fmla="*/ 0 h 169"/>
                    <a:gd name="T17" fmla="*/ 255 w 255"/>
                    <a:gd name="T18" fmla="*/ 169 h 16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5" h="169">
                      <a:moveTo>
                        <a:pt x="244" y="169"/>
                      </a:moveTo>
                      <a:lnTo>
                        <a:pt x="255" y="154"/>
                      </a:lnTo>
                      <a:lnTo>
                        <a:pt x="10" y="0"/>
                      </a:lnTo>
                      <a:lnTo>
                        <a:pt x="0" y="17"/>
                      </a:lnTo>
                      <a:lnTo>
                        <a:pt x="244" y="169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3" name="Freeform 859">
                  <a:extLst>
                    <a:ext uri="{FF2B5EF4-FFF2-40B4-BE49-F238E27FC236}">
                      <a16:creationId xmlns:a16="http://schemas.microsoft.com/office/drawing/2014/main" id="{17BDA36B-D17D-4ABE-85E7-1605C37FA9F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91" y="2151"/>
                  <a:ext cx="145" cy="204"/>
                </a:xfrm>
                <a:custGeom>
                  <a:avLst/>
                  <a:gdLst>
                    <a:gd name="T0" fmla="*/ 28 w 145"/>
                    <a:gd name="T1" fmla="*/ 204 h 204"/>
                    <a:gd name="T2" fmla="*/ 145 w 145"/>
                    <a:gd name="T3" fmla="*/ 14 h 204"/>
                    <a:gd name="T4" fmla="*/ 119 w 145"/>
                    <a:gd name="T5" fmla="*/ 0 h 204"/>
                    <a:gd name="T6" fmla="*/ 0 w 145"/>
                    <a:gd name="T7" fmla="*/ 189 h 204"/>
                    <a:gd name="T8" fmla="*/ 28 w 145"/>
                    <a:gd name="T9" fmla="*/ 204 h 2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45"/>
                    <a:gd name="T16" fmla="*/ 0 h 204"/>
                    <a:gd name="T17" fmla="*/ 145 w 145"/>
                    <a:gd name="T18" fmla="*/ 204 h 2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45" h="204">
                      <a:moveTo>
                        <a:pt x="28" y="204"/>
                      </a:moveTo>
                      <a:lnTo>
                        <a:pt x="145" y="14"/>
                      </a:lnTo>
                      <a:lnTo>
                        <a:pt x="119" y="0"/>
                      </a:lnTo>
                      <a:lnTo>
                        <a:pt x="0" y="189"/>
                      </a:lnTo>
                      <a:lnTo>
                        <a:pt x="28" y="204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4" name="Freeform 860">
                  <a:extLst>
                    <a:ext uri="{FF2B5EF4-FFF2-40B4-BE49-F238E27FC236}">
                      <a16:creationId xmlns:a16="http://schemas.microsoft.com/office/drawing/2014/main" id="{15E51477-C7ED-498C-9ADA-2EB3C93B4D7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9" y="2002"/>
                  <a:ext cx="371" cy="295"/>
                </a:xfrm>
                <a:custGeom>
                  <a:avLst/>
                  <a:gdLst>
                    <a:gd name="T0" fmla="*/ 41 w 371"/>
                    <a:gd name="T1" fmla="*/ 11 h 295"/>
                    <a:gd name="T2" fmla="*/ 0 w 371"/>
                    <a:gd name="T3" fmla="*/ 77 h 295"/>
                    <a:gd name="T4" fmla="*/ 62 w 371"/>
                    <a:gd name="T5" fmla="*/ 115 h 295"/>
                    <a:gd name="T6" fmla="*/ 43 w 371"/>
                    <a:gd name="T7" fmla="*/ 145 h 295"/>
                    <a:gd name="T8" fmla="*/ 49 w 371"/>
                    <a:gd name="T9" fmla="*/ 184 h 295"/>
                    <a:gd name="T10" fmla="*/ 219 w 371"/>
                    <a:gd name="T11" fmla="*/ 290 h 295"/>
                    <a:gd name="T12" fmla="*/ 299 w 371"/>
                    <a:gd name="T13" fmla="*/ 295 h 295"/>
                    <a:gd name="T14" fmla="*/ 371 w 371"/>
                    <a:gd name="T15" fmla="*/ 181 h 295"/>
                    <a:gd name="T16" fmla="*/ 332 w 371"/>
                    <a:gd name="T17" fmla="*/ 108 h 295"/>
                    <a:gd name="T18" fmla="*/ 159 w 371"/>
                    <a:gd name="T19" fmla="*/ 0 h 295"/>
                    <a:gd name="T20" fmla="*/ 121 w 371"/>
                    <a:gd name="T21" fmla="*/ 20 h 295"/>
                    <a:gd name="T22" fmla="*/ 102 w 371"/>
                    <a:gd name="T23" fmla="*/ 48 h 295"/>
                    <a:gd name="T24" fmla="*/ 41 w 371"/>
                    <a:gd name="T25" fmla="*/ 11 h 29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71"/>
                    <a:gd name="T40" fmla="*/ 0 h 295"/>
                    <a:gd name="T41" fmla="*/ 371 w 371"/>
                    <a:gd name="T42" fmla="*/ 295 h 29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71" h="295">
                      <a:moveTo>
                        <a:pt x="41" y="11"/>
                      </a:moveTo>
                      <a:lnTo>
                        <a:pt x="0" y="77"/>
                      </a:lnTo>
                      <a:lnTo>
                        <a:pt x="62" y="115"/>
                      </a:lnTo>
                      <a:lnTo>
                        <a:pt x="43" y="145"/>
                      </a:lnTo>
                      <a:lnTo>
                        <a:pt x="49" y="184"/>
                      </a:lnTo>
                      <a:lnTo>
                        <a:pt x="219" y="290"/>
                      </a:lnTo>
                      <a:lnTo>
                        <a:pt x="299" y="295"/>
                      </a:lnTo>
                      <a:lnTo>
                        <a:pt x="371" y="181"/>
                      </a:lnTo>
                      <a:lnTo>
                        <a:pt x="332" y="108"/>
                      </a:lnTo>
                      <a:lnTo>
                        <a:pt x="159" y="0"/>
                      </a:lnTo>
                      <a:lnTo>
                        <a:pt x="121" y="20"/>
                      </a:lnTo>
                      <a:lnTo>
                        <a:pt x="102" y="48"/>
                      </a:lnTo>
                      <a:lnTo>
                        <a:pt x="41" y="11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5" name="Freeform 861">
                  <a:extLst>
                    <a:ext uri="{FF2B5EF4-FFF2-40B4-BE49-F238E27FC236}">
                      <a16:creationId xmlns:a16="http://schemas.microsoft.com/office/drawing/2014/main" id="{A602D2D1-37FA-4C4B-9C28-41BAA911552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20" y="2344"/>
                  <a:ext cx="63" cy="56"/>
                </a:xfrm>
                <a:custGeom>
                  <a:avLst/>
                  <a:gdLst>
                    <a:gd name="T0" fmla="*/ 46 w 63"/>
                    <a:gd name="T1" fmla="*/ 56 h 56"/>
                    <a:gd name="T2" fmla="*/ 63 w 63"/>
                    <a:gd name="T3" fmla="*/ 30 h 56"/>
                    <a:gd name="T4" fmla="*/ 17 w 63"/>
                    <a:gd name="T5" fmla="*/ 0 h 56"/>
                    <a:gd name="T6" fmla="*/ 0 w 63"/>
                    <a:gd name="T7" fmla="*/ 26 h 56"/>
                    <a:gd name="T8" fmla="*/ 46 w 63"/>
                    <a:gd name="T9" fmla="*/ 56 h 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"/>
                    <a:gd name="T16" fmla="*/ 0 h 56"/>
                    <a:gd name="T17" fmla="*/ 63 w 63"/>
                    <a:gd name="T18" fmla="*/ 56 h 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" h="56">
                      <a:moveTo>
                        <a:pt x="46" y="56"/>
                      </a:moveTo>
                      <a:lnTo>
                        <a:pt x="63" y="30"/>
                      </a:lnTo>
                      <a:lnTo>
                        <a:pt x="17" y="0"/>
                      </a:lnTo>
                      <a:lnTo>
                        <a:pt x="0" y="26"/>
                      </a:lnTo>
                      <a:lnTo>
                        <a:pt x="46" y="56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46" name="Group 862">
                <a:extLst>
                  <a:ext uri="{FF2B5EF4-FFF2-40B4-BE49-F238E27FC236}">
                    <a16:creationId xmlns:a16="http://schemas.microsoft.com/office/drawing/2014/main" id="{806631B9-2E9E-4C2B-8534-FF62DA95886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66" y="3930"/>
                <a:ext cx="185" cy="158"/>
                <a:chOff x="766" y="3930"/>
                <a:chExt cx="185" cy="158"/>
              </a:xfrm>
            </p:grpSpPr>
            <p:sp>
              <p:nvSpPr>
                <p:cNvPr id="147" name="Rectangle 863">
                  <a:extLst>
                    <a:ext uri="{FF2B5EF4-FFF2-40B4-BE49-F238E27FC236}">
                      <a16:creationId xmlns:a16="http://schemas.microsoft.com/office/drawing/2014/main" id="{282680D6-D8F5-4474-9B95-BC7F32AC70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7" y="4002"/>
                  <a:ext cx="170" cy="7"/>
                </a:xfrm>
                <a:prstGeom prst="rect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5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148" name="Freeform 866">
                  <a:extLst>
                    <a:ext uri="{FF2B5EF4-FFF2-40B4-BE49-F238E27FC236}">
                      <a16:creationId xmlns:a16="http://schemas.microsoft.com/office/drawing/2014/main" id="{704F6887-DE4E-4CAD-88CF-C983B86A063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29" y="3930"/>
                  <a:ext cx="22" cy="158"/>
                </a:xfrm>
                <a:custGeom>
                  <a:avLst/>
                  <a:gdLst>
                    <a:gd name="T0" fmla="*/ 0 w 31"/>
                    <a:gd name="T1" fmla="*/ 1 h 227"/>
                    <a:gd name="T2" fmla="*/ 0 w 31"/>
                    <a:gd name="T3" fmla="*/ 1 h 227"/>
                    <a:gd name="T4" fmla="*/ 1 w 31"/>
                    <a:gd name="T5" fmla="*/ 1 h 227"/>
                    <a:gd name="T6" fmla="*/ 1 w 31"/>
                    <a:gd name="T7" fmla="*/ 0 h 227"/>
                    <a:gd name="T8" fmla="*/ 0 w 31"/>
                    <a:gd name="T9" fmla="*/ 1 h 2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1"/>
                    <a:gd name="T16" fmla="*/ 0 h 227"/>
                    <a:gd name="T17" fmla="*/ 31 w 31"/>
                    <a:gd name="T18" fmla="*/ 227 h 2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1" h="227">
                      <a:moveTo>
                        <a:pt x="0" y="3"/>
                      </a:moveTo>
                      <a:lnTo>
                        <a:pt x="0" y="227"/>
                      </a:lnTo>
                      <a:lnTo>
                        <a:pt x="30" y="225"/>
                      </a:lnTo>
                      <a:lnTo>
                        <a:pt x="31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9" name="Rectangle 867">
                  <a:extLst>
                    <a:ext uri="{FF2B5EF4-FFF2-40B4-BE49-F238E27FC236}">
                      <a16:creationId xmlns:a16="http://schemas.microsoft.com/office/drawing/2014/main" id="{1EB17E7B-95AC-4287-8B94-A2FD6C7BBC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6" y="3998"/>
                  <a:ext cx="38" cy="21"/>
                </a:xfrm>
                <a:prstGeom prst="rect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5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800"/>
                </a:p>
              </p:txBody>
            </p:sp>
          </p:grpSp>
        </p:grpSp>
      </p:grpSp>
      <p:sp>
        <p:nvSpPr>
          <p:cNvPr id="179" name="Freeform: Shape 178">
            <a:extLst>
              <a:ext uri="{FF2B5EF4-FFF2-40B4-BE49-F238E27FC236}">
                <a16:creationId xmlns:a16="http://schemas.microsoft.com/office/drawing/2014/main" id="{68D640FA-142D-45FE-8F42-42F0757701FF}"/>
              </a:ext>
            </a:extLst>
          </p:cNvPr>
          <p:cNvSpPr/>
          <p:nvPr/>
        </p:nvSpPr>
        <p:spPr>
          <a:xfrm rot="5712847" flipH="1">
            <a:off x="5472947" y="5709864"/>
            <a:ext cx="1827654" cy="396555"/>
          </a:xfrm>
          <a:custGeom>
            <a:avLst/>
            <a:gdLst>
              <a:gd name="connsiteX0" fmla="*/ 241789 w 314255"/>
              <a:gd name="connsiteY0" fmla="*/ 409575 h 409575"/>
              <a:gd name="connsiteX1" fmla="*/ 289414 w 314255"/>
              <a:gd name="connsiteY1" fmla="*/ 371475 h 409575"/>
              <a:gd name="connsiteX2" fmla="*/ 298939 w 314255"/>
              <a:gd name="connsiteY2" fmla="*/ 266700 h 409575"/>
              <a:gd name="connsiteX3" fmla="*/ 241789 w 314255"/>
              <a:gd name="connsiteY3" fmla="*/ 247650 h 409575"/>
              <a:gd name="connsiteX4" fmla="*/ 213214 w 314255"/>
              <a:gd name="connsiteY4" fmla="*/ 238125 h 409575"/>
              <a:gd name="connsiteX5" fmla="*/ 184639 w 314255"/>
              <a:gd name="connsiteY5" fmla="*/ 228600 h 409575"/>
              <a:gd name="connsiteX6" fmla="*/ 70339 w 314255"/>
              <a:gd name="connsiteY6" fmla="*/ 190500 h 409575"/>
              <a:gd name="connsiteX7" fmla="*/ 41764 w 314255"/>
              <a:gd name="connsiteY7" fmla="*/ 171450 h 409575"/>
              <a:gd name="connsiteX8" fmla="*/ 3664 w 314255"/>
              <a:gd name="connsiteY8" fmla="*/ 0 h 409575"/>
              <a:gd name="connsiteX0" fmla="*/ 241789 w 298947"/>
              <a:gd name="connsiteY0" fmla="*/ 409575 h 409575"/>
              <a:gd name="connsiteX1" fmla="*/ 245103 w 298947"/>
              <a:gd name="connsiteY1" fmla="*/ 316610 h 409575"/>
              <a:gd name="connsiteX2" fmla="*/ 298939 w 298947"/>
              <a:gd name="connsiteY2" fmla="*/ 266700 h 409575"/>
              <a:gd name="connsiteX3" fmla="*/ 241789 w 298947"/>
              <a:gd name="connsiteY3" fmla="*/ 247650 h 409575"/>
              <a:gd name="connsiteX4" fmla="*/ 213214 w 298947"/>
              <a:gd name="connsiteY4" fmla="*/ 238125 h 409575"/>
              <a:gd name="connsiteX5" fmla="*/ 184639 w 298947"/>
              <a:gd name="connsiteY5" fmla="*/ 228600 h 409575"/>
              <a:gd name="connsiteX6" fmla="*/ 70339 w 298947"/>
              <a:gd name="connsiteY6" fmla="*/ 190500 h 409575"/>
              <a:gd name="connsiteX7" fmla="*/ 41764 w 298947"/>
              <a:gd name="connsiteY7" fmla="*/ 171450 h 409575"/>
              <a:gd name="connsiteX8" fmla="*/ 3664 w 298947"/>
              <a:gd name="connsiteY8" fmla="*/ 0 h 409575"/>
              <a:gd name="connsiteX0" fmla="*/ 241789 w 249819"/>
              <a:gd name="connsiteY0" fmla="*/ 409575 h 409575"/>
              <a:gd name="connsiteX1" fmla="*/ 245103 w 249819"/>
              <a:gd name="connsiteY1" fmla="*/ 316610 h 409575"/>
              <a:gd name="connsiteX2" fmla="*/ 241789 w 249819"/>
              <a:gd name="connsiteY2" fmla="*/ 247650 h 409575"/>
              <a:gd name="connsiteX3" fmla="*/ 213214 w 249819"/>
              <a:gd name="connsiteY3" fmla="*/ 238125 h 409575"/>
              <a:gd name="connsiteX4" fmla="*/ 184639 w 249819"/>
              <a:gd name="connsiteY4" fmla="*/ 228600 h 409575"/>
              <a:gd name="connsiteX5" fmla="*/ 70339 w 249819"/>
              <a:gd name="connsiteY5" fmla="*/ 190500 h 409575"/>
              <a:gd name="connsiteX6" fmla="*/ 41764 w 249819"/>
              <a:gd name="connsiteY6" fmla="*/ 171450 h 409575"/>
              <a:gd name="connsiteX7" fmla="*/ 3664 w 249819"/>
              <a:gd name="connsiteY7" fmla="*/ 0 h 409575"/>
              <a:gd name="connsiteX0" fmla="*/ 241789 w 249819"/>
              <a:gd name="connsiteY0" fmla="*/ 409575 h 409575"/>
              <a:gd name="connsiteX1" fmla="*/ 245103 w 249819"/>
              <a:gd name="connsiteY1" fmla="*/ 316610 h 409575"/>
              <a:gd name="connsiteX2" fmla="*/ 241789 w 249819"/>
              <a:gd name="connsiteY2" fmla="*/ 247650 h 409575"/>
              <a:gd name="connsiteX3" fmla="*/ 184639 w 249819"/>
              <a:gd name="connsiteY3" fmla="*/ 228600 h 409575"/>
              <a:gd name="connsiteX4" fmla="*/ 70339 w 249819"/>
              <a:gd name="connsiteY4" fmla="*/ 190500 h 409575"/>
              <a:gd name="connsiteX5" fmla="*/ 41764 w 249819"/>
              <a:gd name="connsiteY5" fmla="*/ 171450 h 409575"/>
              <a:gd name="connsiteX6" fmla="*/ 3664 w 249819"/>
              <a:gd name="connsiteY6" fmla="*/ 0 h 409575"/>
              <a:gd name="connsiteX0" fmla="*/ 241789 w 252971"/>
              <a:gd name="connsiteY0" fmla="*/ 409575 h 409575"/>
              <a:gd name="connsiteX1" fmla="*/ 245103 w 252971"/>
              <a:gd name="connsiteY1" fmla="*/ 316610 h 409575"/>
              <a:gd name="connsiteX2" fmla="*/ 184639 w 252971"/>
              <a:gd name="connsiteY2" fmla="*/ 228600 h 409575"/>
              <a:gd name="connsiteX3" fmla="*/ 70339 w 252971"/>
              <a:gd name="connsiteY3" fmla="*/ 190500 h 409575"/>
              <a:gd name="connsiteX4" fmla="*/ 41764 w 252971"/>
              <a:gd name="connsiteY4" fmla="*/ 171450 h 409575"/>
              <a:gd name="connsiteX5" fmla="*/ 3664 w 252971"/>
              <a:gd name="connsiteY5" fmla="*/ 0 h 409575"/>
              <a:gd name="connsiteX0" fmla="*/ 241789 w 252971"/>
              <a:gd name="connsiteY0" fmla="*/ 409575 h 409575"/>
              <a:gd name="connsiteX1" fmla="*/ 245103 w 252971"/>
              <a:gd name="connsiteY1" fmla="*/ 316610 h 409575"/>
              <a:gd name="connsiteX2" fmla="*/ 184639 w 252971"/>
              <a:gd name="connsiteY2" fmla="*/ 228600 h 409575"/>
              <a:gd name="connsiteX3" fmla="*/ 41764 w 252971"/>
              <a:gd name="connsiteY3" fmla="*/ 171450 h 409575"/>
              <a:gd name="connsiteX4" fmla="*/ 3664 w 252971"/>
              <a:gd name="connsiteY4" fmla="*/ 0 h 409575"/>
              <a:gd name="connsiteX0" fmla="*/ 238125 w 249307"/>
              <a:gd name="connsiteY0" fmla="*/ 409575 h 409575"/>
              <a:gd name="connsiteX1" fmla="*/ 241439 w 249307"/>
              <a:gd name="connsiteY1" fmla="*/ 316610 h 409575"/>
              <a:gd name="connsiteX2" fmla="*/ 180975 w 249307"/>
              <a:gd name="connsiteY2" fmla="*/ 228600 h 409575"/>
              <a:gd name="connsiteX3" fmla="*/ 0 w 249307"/>
              <a:gd name="connsiteY3" fmla="*/ 0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9307" h="409575">
                <a:moveTo>
                  <a:pt x="238125" y="409575"/>
                </a:moveTo>
                <a:cubicBezTo>
                  <a:pt x="254000" y="396875"/>
                  <a:pt x="250964" y="346772"/>
                  <a:pt x="241439" y="316610"/>
                </a:cubicBezTo>
                <a:cubicBezTo>
                  <a:pt x="231914" y="286448"/>
                  <a:pt x="221215" y="281368"/>
                  <a:pt x="180975" y="228600"/>
                </a:cubicBezTo>
                <a:cubicBezTo>
                  <a:pt x="140735" y="175832"/>
                  <a:pt x="37703" y="47625"/>
                  <a:pt x="0" y="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0" name="Group 13">
            <a:extLst>
              <a:ext uri="{FF2B5EF4-FFF2-40B4-BE49-F238E27FC236}">
                <a16:creationId xmlns:a16="http://schemas.microsoft.com/office/drawing/2014/main" id="{F9F3C32E-C0E6-452C-B46A-D15614D731C6}"/>
              </a:ext>
            </a:extLst>
          </p:cNvPr>
          <p:cNvGrpSpPr>
            <a:grpSpLocks/>
          </p:cNvGrpSpPr>
          <p:nvPr/>
        </p:nvGrpSpPr>
        <p:grpSpPr bwMode="auto">
          <a:xfrm>
            <a:off x="5834548" y="4002335"/>
            <a:ext cx="393700" cy="1271588"/>
            <a:chOff x="2496" y="4380"/>
            <a:chExt cx="236" cy="690"/>
          </a:xfrm>
        </p:grpSpPr>
        <p:sp>
          <p:nvSpPr>
            <p:cNvPr id="181" name="AutoShape 14">
              <a:extLst>
                <a:ext uri="{FF2B5EF4-FFF2-40B4-BE49-F238E27FC236}">
                  <a16:creationId xmlns:a16="http://schemas.microsoft.com/office/drawing/2014/main" id="{83A1399E-13B7-47EE-83DB-21C5AD5096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82" name="AutoShape 15">
              <a:extLst>
                <a:ext uri="{FF2B5EF4-FFF2-40B4-BE49-F238E27FC236}">
                  <a16:creationId xmlns:a16="http://schemas.microsoft.com/office/drawing/2014/main" id="{C8CC6E71-C6F0-4A1C-B0A7-13F9E8F227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183" name="Cube 182">
            <a:extLst>
              <a:ext uri="{FF2B5EF4-FFF2-40B4-BE49-F238E27FC236}">
                <a16:creationId xmlns:a16="http://schemas.microsoft.com/office/drawing/2014/main" id="{C6448D52-6006-4F59-9C41-0FFBCD21D704}"/>
              </a:ext>
            </a:extLst>
          </p:cNvPr>
          <p:cNvSpPr/>
          <p:nvPr/>
        </p:nvSpPr>
        <p:spPr>
          <a:xfrm>
            <a:off x="6058801" y="6851179"/>
            <a:ext cx="738304" cy="211075"/>
          </a:xfrm>
          <a:prstGeom prst="cube">
            <a:avLst>
              <a:gd name="adj" fmla="val 63703"/>
            </a:avLst>
          </a:prstGeom>
          <a:solidFill>
            <a:srgbClr val="FF9999"/>
          </a:solidFill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744316B0-C808-45CB-92F1-B8EE0B3EA321}"/>
              </a:ext>
            </a:extLst>
          </p:cNvPr>
          <p:cNvCxnSpPr>
            <a:cxnSpLocks/>
          </p:cNvCxnSpPr>
          <p:nvPr/>
        </p:nvCxnSpPr>
        <p:spPr>
          <a:xfrm flipH="1" flipV="1">
            <a:off x="5105400" y="6617950"/>
            <a:ext cx="1096591" cy="208862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5" name="Freeform 55">
            <a:extLst>
              <a:ext uri="{FF2B5EF4-FFF2-40B4-BE49-F238E27FC236}">
                <a16:creationId xmlns:a16="http://schemas.microsoft.com/office/drawing/2014/main" id="{6B0D1F5F-4593-4CA8-9C5C-7E2B7C048628}"/>
              </a:ext>
            </a:extLst>
          </p:cNvPr>
          <p:cNvSpPr>
            <a:spLocks/>
          </p:cNvSpPr>
          <p:nvPr/>
        </p:nvSpPr>
        <p:spPr bwMode="auto">
          <a:xfrm>
            <a:off x="4819671" y="4341605"/>
            <a:ext cx="307465" cy="2266950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  <a:gd name="connsiteX0" fmla="*/ 0 w 17658"/>
              <a:gd name="connsiteY0" fmla="*/ 5714 h 17000"/>
              <a:gd name="connsiteX1" fmla="*/ 17658 w 17658"/>
              <a:gd name="connsiteY1" fmla="*/ 17000 h 17000"/>
              <a:gd name="connsiteX2" fmla="*/ 10000 w 17658"/>
              <a:gd name="connsiteY2" fmla="*/ 1429 h 17000"/>
              <a:gd name="connsiteX3" fmla="*/ 0 w 17658"/>
              <a:gd name="connsiteY3" fmla="*/ 0 h 17000"/>
              <a:gd name="connsiteX4" fmla="*/ 0 w 17658"/>
              <a:gd name="connsiteY4" fmla="*/ 5714 h 17000"/>
              <a:gd name="connsiteX0" fmla="*/ 0 w 17658"/>
              <a:gd name="connsiteY0" fmla="*/ 5714 h 17000"/>
              <a:gd name="connsiteX1" fmla="*/ 17658 w 17658"/>
              <a:gd name="connsiteY1" fmla="*/ 17000 h 17000"/>
              <a:gd name="connsiteX2" fmla="*/ 16564 w 17658"/>
              <a:gd name="connsiteY2" fmla="*/ 2358 h 17000"/>
              <a:gd name="connsiteX3" fmla="*/ 0 w 17658"/>
              <a:gd name="connsiteY3" fmla="*/ 0 h 17000"/>
              <a:gd name="connsiteX4" fmla="*/ 0 w 17658"/>
              <a:gd name="connsiteY4" fmla="*/ 5714 h 1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58" h="17000">
                <a:moveTo>
                  <a:pt x="0" y="5714"/>
                </a:moveTo>
                <a:lnTo>
                  <a:pt x="17658" y="17000"/>
                </a:lnTo>
                <a:cubicBezTo>
                  <a:pt x="17293" y="12119"/>
                  <a:pt x="16929" y="7239"/>
                  <a:pt x="16564" y="2358"/>
                </a:cubicBezTo>
                <a:lnTo>
                  <a:pt x="0" y="0"/>
                </a:lnTo>
                <a:lnTo>
                  <a:pt x="0" y="5714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86" name="Group 288">
            <a:extLst>
              <a:ext uri="{FF2B5EF4-FFF2-40B4-BE49-F238E27FC236}">
                <a16:creationId xmlns:a16="http://schemas.microsoft.com/office/drawing/2014/main" id="{8BCE7F9B-7E0C-4888-981E-42CF92B883FD}"/>
              </a:ext>
            </a:extLst>
          </p:cNvPr>
          <p:cNvGrpSpPr>
            <a:grpSpLocks/>
          </p:cNvGrpSpPr>
          <p:nvPr/>
        </p:nvGrpSpPr>
        <p:grpSpPr bwMode="auto">
          <a:xfrm>
            <a:off x="6599237" y="5126799"/>
            <a:ext cx="222250" cy="858838"/>
            <a:chOff x="384" y="816"/>
            <a:chExt cx="140" cy="541"/>
          </a:xfrm>
        </p:grpSpPr>
        <p:sp>
          <p:nvSpPr>
            <p:cNvPr id="187" name="Line 289">
              <a:extLst>
                <a:ext uri="{FF2B5EF4-FFF2-40B4-BE49-F238E27FC236}">
                  <a16:creationId xmlns:a16="http://schemas.microsoft.com/office/drawing/2014/main" id="{C0BE7A95-03D7-434B-84EB-ED2FAC5C4E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" name="Line 290">
              <a:extLst>
                <a:ext uri="{FF2B5EF4-FFF2-40B4-BE49-F238E27FC236}">
                  <a16:creationId xmlns:a16="http://schemas.microsoft.com/office/drawing/2014/main" id="{A8F95AE3-0311-43A7-8642-0452696CC5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0" name="Freeform 291">
              <a:extLst>
                <a:ext uri="{FF2B5EF4-FFF2-40B4-BE49-F238E27FC236}">
                  <a16:creationId xmlns:a16="http://schemas.microsoft.com/office/drawing/2014/main" id="{7A1A6E6A-96BF-43F9-B1C5-4C09E70AC54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4" name="Group 29">
            <a:extLst>
              <a:ext uri="{FF2B5EF4-FFF2-40B4-BE49-F238E27FC236}">
                <a16:creationId xmlns:a16="http://schemas.microsoft.com/office/drawing/2014/main" id="{8521B87B-CCF9-4416-9948-7D5AB9ACF7D5}"/>
              </a:ext>
            </a:extLst>
          </p:cNvPr>
          <p:cNvGrpSpPr>
            <a:grpSpLocks/>
          </p:cNvGrpSpPr>
          <p:nvPr/>
        </p:nvGrpSpPr>
        <p:grpSpPr bwMode="auto">
          <a:xfrm>
            <a:off x="5156081" y="4272740"/>
            <a:ext cx="287338" cy="790575"/>
            <a:chOff x="528" y="240"/>
            <a:chExt cx="181" cy="498"/>
          </a:xfrm>
        </p:grpSpPr>
        <p:sp>
          <p:nvSpPr>
            <p:cNvPr id="225" name="Line 30">
              <a:extLst>
                <a:ext uri="{FF2B5EF4-FFF2-40B4-BE49-F238E27FC236}">
                  <a16:creationId xmlns:a16="http://schemas.microsoft.com/office/drawing/2014/main" id="{09568DF1-4105-42F4-AF1D-5EC2C3DB84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" name="Line 31">
              <a:extLst>
                <a:ext uri="{FF2B5EF4-FFF2-40B4-BE49-F238E27FC236}">
                  <a16:creationId xmlns:a16="http://schemas.microsoft.com/office/drawing/2014/main" id="{055F00B7-52A8-453B-B822-C8E84D5AB8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7" name="Freeform 32">
              <a:extLst>
                <a:ext uri="{FF2B5EF4-FFF2-40B4-BE49-F238E27FC236}">
                  <a16:creationId xmlns:a16="http://schemas.microsoft.com/office/drawing/2014/main" id="{D4C44755-4D6D-468E-BA83-25E1B66D6C6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11E0092D-54E3-41DE-BFCF-010729ECD7FD}"/>
              </a:ext>
            </a:extLst>
          </p:cNvPr>
          <p:cNvCxnSpPr>
            <a:cxnSpLocks/>
          </p:cNvCxnSpPr>
          <p:nvPr/>
        </p:nvCxnSpPr>
        <p:spPr>
          <a:xfrm flipV="1">
            <a:off x="817445" y="6275371"/>
            <a:ext cx="0" cy="1268429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0" name="Freeform 55">
            <a:extLst>
              <a:ext uri="{FF2B5EF4-FFF2-40B4-BE49-F238E27FC236}">
                <a16:creationId xmlns:a16="http://schemas.microsoft.com/office/drawing/2014/main" id="{F1915FE5-CD17-4831-B71A-A9FA28AA3856}"/>
              </a:ext>
            </a:extLst>
          </p:cNvPr>
          <p:cNvSpPr>
            <a:spLocks/>
          </p:cNvSpPr>
          <p:nvPr/>
        </p:nvSpPr>
        <p:spPr bwMode="auto">
          <a:xfrm>
            <a:off x="1756481" y="4208145"/>
            <a:ext cx="307465" cy="2266950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  <a:gd name="connsiteX0" fmla="*/ 0 w 17658"/>
              <a:gd name="connsiteY0" fmla="*/ 5714 h 17000"/>
              <a:gd name="connsiteX1" fmla="*/ 17658 w 17658"/>
              <a:gd name="connsiteY1" fmla="*/ 17000 h 17000"/>
              <a:gd name="connsiteX2" fmla="*/ 10000 w 17658"/>
              <a:gd name="connsiteY2" fmla="*/ 1429 h 17000"/>
              <a:gd name="connsiteX3" fmla="*/ 0 w 17658"/>
              <a:gd name="connsiteY3" fmla="*/ 0 h 17000"/>
              <a:gd name="connsiteX4" fmla="*/ 0 w 17658"/>
              <a:gd name="connsiteY4" fmla="*/ 5714 h 17000"/>
              <a:gd name="connsiteX0" fmla="*/ 0 w 17658"/>
              <a:gd name="connsiteY0" fmla="*/ 5714 h 17000"/>
              <a:gd name="connsiteX1" fmla="*/ 17658 w 17658"/>
              <a:gd name="connsiteY1" fmla="*/ 17000 h 17000"/>
              <a:gd name="connsiteX2" fmla="*/ 16564 w 17658"/>
              <a:gd name="connsiteY2" fmla="*/ 2358 h 17000"/>
              <a:gd name="connsiteX3" fmla="*/ 0 w 17658"/>
              <a:gd name="connsiteY3" fmla="*/ 0 h 17000"/>
              <a:gd name="connsiteX4" fmla="*/ 0 w 17658"/>
              <a:gd name="connsiteY4" fmla="*/ 5714 h 1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58" h="17000">
                <a:moveTo>
                  <a:pt x="0" y="5714"/>
                </a:moveTo>
                <a:lnTo>
                  <a:pt x="17658" y="17000"/>
                </a:lnTo>
                <a:cubicBezTo>
                  <a:pt x="17293" y="12119"/>
                  <a:pt x="16929" y="7239"/>
                  <a:pt x="16564" y="2358"/>
                </a:cubicBezTo>
                <a:lnTo>
                  <a:pt x="0" y="0"/>
                </a:lnTo>
                <a:lnTo>
                  <a:pt x="0" y="5714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31" name="Group 29">
            <a:extLst>
              <a:ext uri="{FF2B5EF4-FFF2-40B4-BE49-F238E27FC236}">
                <a16:creationId xmlns:a16="http://schemas.microsoft.com/office/drawing/2014/main" id="{4D029C94-E3C2-46AE-B30F-B2F69B9EC8B3}"/>
              </a:ext>
            </a:extLst>
          </p:cNvPr>
          <p:cNvGrpSpPr>
            <a:grpSpLocks/>
          </p:cNvGrpSpPr>
          <p:nvPr/>
        </p:nvGrpSpPr>
        <p:grpSpPr bwMode="auto">
          <a:xfrm>
            <a:off x="1123051" y="3958871"/>
            <a:ext cx="287338" cy="617538"/>
            <a:chOff x="528" y="240"/>
            <a:chExt cx="181" cy="389"/>
          </a:xfrm>
        </p:grpSpPr>
        <p:sp>
          <p:nvSpPr>
            <p:cNvPr id="232" name="Line 30">
              <a:extLst>
                <a:ext uri="{FF2B5EF4-FFF2-40B4-BE49-F238E27FC236}">
                  <a16:creationId xmlns:a16="http://schemas.microsoft.com/office/drawing/2014/main" id="{2BCE8F3C-673C-4B53-A48D-BC6137617B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376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3" name="Line 31">
              <a:extLst>
                <a:ext uri="{FF2B5EF4-FFF2-40B4-BE49-F238E27FC236}">
                  <a16:creationId xmlns:a16="http://schemas.microsoft.com/office/drawing/2014/main" id="{F9EBB329-A32D-443A-95EC-FE347B1EAA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376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4" name="Freeform 32">
              <a:extLst>
                <a:ext uri="{FF2B5EF4-FFF2-40B4-BE49-F238E27FC236}">
                  <a16:creationId xmlns:a16="http://schemas.microsoft.com/office/drawing/2014/main" id="{C6D6EB00-459E-4008-84E0-3A22CFCDFE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5" name="Group 292">
            <a:extLst>
              <a:ext uri="{FF2B5EF4-FFF2-40B4-BE49-F238E27FC236}">
                <a16:creationId xmlns:a16="http://schemas.microsoft.com/office/drawing/2014/main" id="{A4653C93-5EBD-4881-BCCA-90AB47A814E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82588" y="5026687"/>
            <a:ext cx="222250" cy="858838"/>
            <a:chOff x="384" y="816"/>
            <a:chExt cx="140" cy="541"/>
          </a:xfrm>
        </p:grpSpPr>
        <p:sp>
          <p:nvSpPr>
            <p:cNvPr id="236" name="Line 293">
              <a:extLst>
                <a:ext uri="{FF2B5EF4-FFF2-40B4-BE49-F238E27FC236}">
                  <a16:creationId xmlns:a16="http://schemas.microsoft.com/office/drawing/2014/main" id="{6F1F25A4-9770-4381-AED4-3923B808FD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7" name="Line 294">
              <a:extLst>
                <a:ext uri="{FF2B5EF4-FFF2-40B4-BE49-F238E27FC236}">
                  <a16:creationId xmlns:a16="http://schemas.microsoft.com/office/drawing/2014/main" id="{64B01ADD-1E9F-491C-9D38-F1E62C7671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8" name="Freeform 295">
              <a:extLst>
                <a:ext uri="{FF2B5EF4-FFF2-40B4-BE49-F238E27FC236}">
                  <a16:creationId xmlns:a16="http://schemas.microsoft.com/office/drawing/2014/main" id="{FF7EFD29-3405-465E-ABBF-09E1E9E846A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9" name="Group 292">
            <a:extLst>
              <a:ext uri="{FF2B5EF4-FFF2-40B4-BE49-F238E27FC236}">
                <a16:creationId xmlns:a16="http://schemas.microsoft.com/office/drawing/2014/main" id="{BE276E22-CC34-4431-A6DE-8E890A5B4176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17852" y="4341605"/>
            <a:ext cx="222250" cy="858838"/>
            <a:chOff x="384" y="816"/>
            <a:chExt cx="140" cy="541"/>
          </a:xfrm>
        </p:grpSpPr>
        <p:sp>
          <p:nvSpPr>
            <p:cNvPr id="240" name="Line 293">
              <a:extLst>
                <a:ext uri="{FF2B5EF4-FFF2-40B4-BE49-F238E27FC236}">
                  <a16:creationId xmlns:a16="http://schemas.microsoft.com/office/drawing/2014/main" id="{BA60D769-4BE1-4E2B-9B6E-5DF268C056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1" name="Line 294">
              <a:extLst>
                <a:ext uri="{FF2B5EF4-FFF2-40B4-BE49-F238E27FC236}">
                  <a16:creationId xmlns:a16="http://schemas.microsoft.com/office/drawing/2014/main" id="{BDFD519F-AD5E-4702-B627-81CEB18858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2" name="Freeform 295">
              <a:extLst>
                <a:ext uri="{FF2B5EF4-FFF2-40B4-BE49-F238E27FC236}">
                  <a16:creationId xmlns:a16="http://schemas.microsoft.com/office/drawing/2014/main" id="{72927C69-3A24-4901-B758-A0F5719CDE6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4" name="Freeform 55">
            <a:extLst>
              <a:ext uri="{FF2B5EF4-FFF2-40B4-BE49-F238E27FC236}">
                <a16:creationId xmlns:a16="http://schemas.microsoft.com/office/drawing/2014/main" id="{EE576C4D-3BA2-4FFC-A690-85D26D230066}"/>
              </a:ext>
            </a:extLst>
          </p:cNvPr>
          <p:cNvSpPr>
            <a:spLocks/>
          </p:cNvSpPr>
          <p:nvPr/>
        </p:nvSpPr>
        <p:spPr bwMode="auto">
          <a:xfrm>
            <a:off x="4555202" y="4202246"/>
            <a:ext cx="278671" cy="859102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  <a:gd name="connsiteX0" fmla="*/ 0 w 17658"/>
              <a:gd name="connsiteY0" fmla="*/ 5714 h 17000"/>
              <a:gd name="connsiteX1" fmla="*/ 17658 w 17658"/>
              <a:gd name="connsiteY1" fmla="*/ 17000 h 17000"/>
              <a:gd name="connsiteX2" fmla="*/ 10000 w 17658"/>
              <a:gd name="connsiteY2" fmla="*/ 1429 h 17000"/>
              <a:gd name="connsiteX3" fmla="*/ 0 w 17658"/>
              <a:gd name="connsiteY3" fmla="*/ 0 h 17000"/>
              <a:gd name="connsiteX4" fmla="*/ 0 w 17658"/>
              <a:gd name="connsiteY4" fmla="*/ 5714 h 17000"/>
              <a:gd name="connsiteX0" fmla="*/ 0 w 17658"/>
              <a:gd name="connsiteY0" fmla="*/ 5714 h 17000"/>
              <a:gd name="connsiteX1" fmla="*/ 17658 w 17658"/>
              <a:gd name="connsiteY1" fmla="*/ 17000 h 17000"/>
              <a:gd name="connsiteX2" fmla="*/ 16564 w 17658"/>
              <a:gd name="connsiteY2" fmla="*/ 2358 h 17000"/>
              <a:gd name="connsiteX3" fmla="*/ 0 w 17658"/>
              <a:gd name="connsiteY3" fmla="*/ 0 h 17000"/>
              <a:gd name="connsiteX4" fmla="*/ 0 w 17658"/>
              <a:gd name="connsiteY4" fmla="*/ 5714 h 1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58" h="17000">
                <a:moveTo>
                  <a:pt x="0" y="5714"/>
                </a:moveTo>
                <a:lnTo>
                  <a:pt x="17658" y="17000"/>
                </a:lnTo>
                <a:cubicBezTo>
                  <a:pt x="17293" y="12119"/>
                  <a:pt x="16929" y="7239"/>
                  <a:pt x="16564" y="2358"/>
                </a:cubicBezTo>
                <a:lnTo>
                  <a:pt x="0" y="0"/>
                </a:lnTo>
                <a:lnTo>
                  <a:pt x="0" y="5714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" name="Freeform 55">
            <a:extLst>
              <a:ext uri="{FF2B5EF4-FFF2-40B4-BE49-F238E27FC236}">
                <a16:creationId xmlns:a16="http://schemas.microsoft.com/office/drawing/2014/main" id="{7B3B7926-4224-47F0-B9E7-AF405F5C623D}"/>
              </a:ext>
            </a:extLst>
          </p:cNvPr>
          <p:cNvSpPr>
            <a:spLocks/>
          </p:cNvSpPr>
          <p:nvPr/>
        </p:nvSpPr>
        <p:spPr bwMode="auto">
          <a:xfrm>
            <a:off x="2891351" y="4131141"/>
            <a:ext cx="429014" cy="2266950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  <a:gd name="connsiteX0" fmla="*/ 0 w 17658"/>
              <a:gd name="connsiteY0" fmla="*/ 5714 h 17000"/>
              <a:gd name="connsiteX1" fmla="*/ 17658 w 17658"/>
              <a:gd name="connsiteY1" fmla="*/ 17000 h 17000"/>
              <a:gd name="connsiteX2" fmla="*/ 10000 w 17658"/>
              <a:gd name="connsiteY2" fmla="*/ 1429 h 17000"/>
              <a:gd name="connsiteX3" fmla="*/ 0 w 17658"/>
              <a:gd name="connsiteY3" fmla="*/ 0 h 17000"/>
              <a:gd name="connsiteX4" fmla="*/ 0 w 17658"/>
              <a:gd name="connsiteY4" fmla="*/ 5714 h 17000"/>
              <a:gd name="connsiteX0" fmla="*/ 0 w 17658"/>
              <a:gd name="connsiteY0" fmla="*/ 5714 h 17000"/>
              <a:gd name="connsiteX1" fmla="*/ 17658 w 17658"/>
              <a:gd name="connsiteY1" fmla="*/ 17000 h 17000"/>
              <a:gd name="connsiteX2" fmla="*/ 16564 w 17658"/>
              <a:gd name="connsiteY2" fmla="*/ 2358 h 17000"/>
              <a:gd name="connsiteX3" fmla="*/ 0 w 17658"/>
              <a:gd name="connsiteY3" fmla="*/ 0 h 17000"/>
              <a:gd name="connsiteX4" fmla="*/ 0 w 17658"/>
              <a:gd name="connsiteY4" fmla="*/ 5714 h 1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58" h="17000">
                <a:moveTo>
                  <a:pt x="0" y="5714"/>
                </a:moveTo>
                <a:lnTo>
                  <a:pt x="17658" y="17000"/>
                </a:lnTo>
                <a:cubicBezTo>
                  <a:pt x="17293" y="12119"/>
                  <a:pt x="16929" y="7239"/>
                  <a:pt x="16564" y="2358"/>
                </a:cubicBezTo>
                <a:lnTo>
                  <a:pt x="0" y="0"/>
                </a:lnTo>
                <a:lnTo>
                  <a:pt x="0" y="5714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47" name="Group 21">
            <a:extLst>
              <a:ext uri="{FF2B5EF4-FFF2-40B4-BE49-F238E27FC236}">
                <a16:creationId xmlns:a16="http://schemas.microsoft.com/office/drawing/2014/main" id="{BA06BF2E-F0D9-4133-9502-7C9F43FAF94E}"/>
              </a:ext>
            </a:extLst>
          </p:cNvPr>
          <p:cNvGrpSpPr>
            <a:grpSpLocks/>
          </p:cNvGrpSpPr>
          <p:nvPr/>
        </p:nvGrpSpPr>
        <p:grpSpPr bwMode="auto">
          <a:xfrm>
            <a:off x="1753444" y="4131141"/>
            <a:ext cx="1137906" cy="857757"/>
            <a:chOff x="1342" y="3555"/>
            <a:chExt cx="1359" cy="679"/>
          </a:xfrm>
        </p:grpSpPr>
        <p:sp>
          <p:nvSpPr>
            <p:cNvPr id="248" name="Rectangle 22">
              <a:extLst>
                <a:ext uri="{FF2B5EF4-FFF2-40B4-BE49-F238E27FC236}">
                  <a16:creationId xmlns:a16="http://schemas.microsoft.com/office/drawing/2014/main" id="{AD0C7B55-3586-4D72-9C79-7DDE39CA59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2" y="3555"/>
              <a:ext cx="1359" cy="679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49" name="Rectangle 23">
              <a:extLst>
                <a:ext uri="{FF2B5EF4-FFF2-40B4-BE49-F238E27FC236}">
                  <a16:creationId xmlns:a16="http://schemas.microsoft.com/office/drawing/2014/main" id="{CC47BCDE-9469-41D2-9BFE-78DEF4D654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3" y="3669"/>
              <a:ext cx="237" cy="311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252" name="Rectangle 22">
            <a:extLst>
              <a:ext uri="{FF2B5EF4-FFF2-40B4-BE49-F238E27FC236}">
                <a16:creationId xmlns:a16="http://schemas.microsoft.com/office/drawing/2014/main" id="{07FB5D82-2DFC-416F-A370-C3A27A60FC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7456" y="4222396"/>
            <a:ext cx="1137906" cy="857757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81" name="AutoShape 14">
            <a:extLst>
              <a:ext uri="{FF2B5EF4-FFF2-40B4-BE49-F238E27FC236}">
                <a16:creationId xmlns:a16="http://schemas.microsoft.com/office/drawing/2014/main" id="{416964E6-7307-4946-95B8-1024858724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5046" y="4583209"/>
            <a:ext cx="393700" cy="718724"/>
          </a:xfrm>
          <a:prstGeom prst="can">
            <a:avLst>
              <a:gd name="adj" fmla="val 41314"/>
            </a:avLst>
          </a:prstGeom>
          <a:solidFill>
            <a:srgbClr val="73D9F1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125197094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3567</TotalTime>
  <Words>108</Words>
  <Application>Microsoft Office PowerPoint</Application>
  <PresentationFormat>Custom</PresentationFormat>
  <Paragraphs>17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Matt Carlson</cp:lastModifiedBy>
  <cp:revision>180</cp:revision>
  <cp:lastPrinted>2016-04-24T15:55:14Z</cp:lastPrinted>
  <dcterms:created xsi:type="dcterms:W3CDTF">2002-08-21T12:11:08Z</dcterms:created>
  <dcterms:modified xsi:type="dcterms:W3CDTF">2019-05-24T07:55:25Z</dcterms:modified>
  <cp:category>Shooting</cp:category>
</cp:coreProperties>
</file>