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949DC-8723-459A-93E0-F38992DC6CF5}" v="7" dt="2019-05-26T05:50:29.540"/>
    <p1510:client id="{DBF3BF75-D3C5-4C03-B39B-128A14611B67}" v="17" dt="2019-05-26T07:39:3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3018" y="9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DBF3BF75-D3C5-4C03-B39B-128A14611B67}"/>
    <pc:docChg chg="undo redo custSel delSld modSld">
      <pc:chgData name="Matt Carlson" userId="0e792f37f00095d9" providerId="LiveId" clId="{DBF3BF75-D3C5-4C03-B39B-128A14611B67}" dt="2019-05-26T07:39:40.306" v="179" actId="2696"/>
      <pc:docMkLst>
        <pc:docMk/>
      </pc:docMkLst>
      <pc:sldChg chg="addSp delSp modSp">
        <pc:chgData name="Matt Carlson" userId="0e792f37f00095d9" providerId="LiveId" clId="{DBF3BF75-D3C5-4C03-B39B-128A14611B67}" dt="2019-05-26T07:39:36.587" v="174" actId="478"/>
        <pc:sldMkLst>
          <pc:docMk/>
          <pc:sldMk cId="0" sldId="274"/>
        </pc:sldMkLst>
        <pc:spChg chg="del mod">
          <ac:chgData name="Matt Carlson" userId="0e792f37f00095d9" providerId="LiveId" clId="{DBF3BF75-D3C5-4C03-B39B-128A14611B67}" dt="2019-05-26T07:39:36.587" v="174" actId="478"/>
          <ac:spMkLst>
            <pc:docMk/>
            <pc:sldMk cId="0" sldId="274"/>
            <ac:spMk id="118" creationId="{E9657081-D875-45AB-B0A7-30FF72C745A0}"/>
          </ac:spMkLst>
        </pc:spChg>
        <pc:spChg chg="del mod">
          <ac:chgData name="Matt Carlson" userId="0e792f37f00095d9" providerId="LiveId" clId="{DBF3BF75-D3C5-4C03-B39B-128A14611B67}" dt="2019-05-26T07:39:36.587" v="174" actId="478"/>
          <ac:spMkLst>
            <pc:docMk/>
            <pc:sldMk cId="0" sldId="274"/>
            <ac:spMk id="119" creationId="{7FC3AE37-2EA0-4685-B2E8-909CCE367F2B}"/>
          </ac:spMkLst>
        </pc:spChg>
        <pc:spChg chg="del mod">
          <ac:chgData name="Matt Carlson" userId="0e792f37f00095d9" providerId="LiveId" clId="{DBF3BF75-D3C5-4C03-B39B-128A14611B67}" dt="2019-05-26T07:39:36.587" v="174" actId="478"/>
          <ac:spMkLst>
            <pc:docMk/>
            <pc:sldMk cId="0" sldId="274"/>
            <ac:spMk id="120" creationId="{87944975-712A-4246-85B4-7D3D5AB1986A}"/>
          </ac:spMkLst>
        </pc:spChg>
        <pc:spChg chg="del mod">
          <ac:chgData name="Matt Carlson" userId="0e792f37f00095d9" providerId="LiveId" clId="{DBF3BF75-D3C5-4C03-B39B-128A14611B67}" dt="2019-05-26T07:39:36.587" v="174" actId="478"/>
          <ac:spMkLst>
            <pc:docMk/>
            <pc:sldMk cId="0" sldId="274"/>
            <ac:spMk id="136" creationId="{00A5F534-C8E3-416C-9AD7-C2B68FDECDE9}"/>
          </ac:spMkLst>
        </pc:spChg>
        <pc:spChg chg="del mod">
          <ac:chgData name="Matt Carlson" userId="0e792f37f00095d9" providerId="LiveId" clId="{DBF3BF75-D3C5-4C03-B39B-128A14611B67}" dt="2019-05-26T07:39:36.587" v="174" actId="478"/>
          <ac:spMkLst>
            <pc:docMk/>
            <pc:sldMk cId="0" sldId="274"/>
            <ac:spMk id="151" creationId="{CCCB2A0D-3183-49B0-A049-CEFD6AEA49F9}"/>
          </ac:spMkLst>
        </pc:spChg>
        <pc:spChg chg="del mod">
          <ac:chgData name="Matt Carlson" userId="0e792f37f00095d9" providerId="LiveId" clId="{DBF3BF75-D3C5-4C03-B39B-128A14611B67}" dt="2019-05-26T07:39:36.587" v="174" actId="478"/>
          <ac:spMkLst>
            <pc:docMk/>
            <pc:sldMk cId="0" sldId="274"/>
            <ac:spMk id="152" creationId="{6B8A7F71-2C5C-4112-8383-21676019C80A}"/>
          </ac:spMkLst>
        </pc:spChg>
        <pc:spChg chg="del mod">
          <ac:chgData name="Matt Carlson" userId="0e792f37f00095d9" providerId="LiveId" clId="{DBF3BF75-D3C5-4C03-B39B-128A14611B67}" dt="2019-05-26T07:39:36.587" v="174" actId="478"/>
          <ac:spMkLst>
            <pc:docMk/>
            <pc:sldMk cId="0" sldId="274"/>
            <ac:spMk id="153" creationId="{1D41B59E-19E1-4D25-B179-55E400DA43EC}"/>
          </ac:spMkLst>
        </pc:spChg>
        <pc:spChg chg="del mod">
          <ac:chgData name="Matt Carlson" userId="0e792f37f00095d9" providerId="LiveId" clId="{DBF3BF75-D3C5-4C03-B39B-128A14611B67}" dt="2019-05-26T07:39:36.587" v="174" actId="478"/>
          <ac:spMkLst>
            <pc:docMk/>
            <pc:sldMk cId="0" sldId="274"/>
            <ac:spMk id="155" creationId="{21895EC6-2A93-4685-8A34-78F67FBD1338}"/>
          </ac:spMkLst>
        </pc:spChg>
        <pc:spChg chg="del mod">
          <ac:chgData name="Matt Carlson" userId="0e792f37f00095d9" providerId="LiveId" clId="{DBF3BF75-D3C5-4C03-B39B-128A14611B67}" dt="2019-05-26T07:39:36.587" v="174" actId="478"/>
          <ac:spMkLst>
            <pc:docMk/>
            <pc:sldMk cId="0" sldId="274"/>
            <ac:spMk id="164" creationId="{9937EA5F-A543-4CC2-BD8B-80938E657CBE}"/>
          </ac:spMkLst>
        </pc:spChg>
        <pc:spChg chg="add mod">
          <ac:chgData name="Matt Carlson" userId="0e792f37f00095d9" providerId="LiveId" clId="{DBF3BF75-D3C5-4C03-B39B-128A14611B67}" dt="2019-05-26T07:11:08.918" v="2" actId="1076"/>
          <ac:spMkLst>
            <pc:docMk/>
            <pc:sldMk cId="0" sldId="274"/>
            <ac:spMk id="208" creationId="{A665D70D-8A0D-4079-B56D-FEC517550F80}"/>
          </ac:spMkLst>
        </pc:spChg>
        <pc:spChg chg="add mod">
          <ac:chgData name="Matt Carlson" userId="0e792f37f00095d9" providerId="LiveId" clId="{DBF3BF75-D3C5-4C03-B39B-128A14611B67}" dt="2019-05-26T07:11:08.918" v="2" actId="1076"/>
          <ac:spMkLst>
            <pc:docMk/>
            <pc:sldMk cId="0" sldId="274"/>
            <ac:spMk id="209" creationId="{7662BE84-0E7C-412B-B6B4-A07D638F7123}"/>
          </ac:spMkLst>
        </pc:spChg>
        <pc:spChg chg="add mod">
          <ac:chgData name="Matt Carlson" userId="0e792f37f00095d9" providerId="LiveId" clId="{DBF3BF75-D3C5-4C03-B39B-128A14611B67}" dt="2019-05-26T07:11:08.918" v="2" actId="1076"/>
          <ac:spMkLst>
            <pc:docMk/>
            <pc:sldMk cId="0" sldId="274"/>
            <ac:spMk id="210" creationId="{77993E39-AC6B-43D3-AF5C-1D27165582FC}"/>
          </ac:spMkLst>
        </pc:spChg>
        <pc:spChg chg="add mod">
          <ac:chgData name="Matt Carlson" userId="0e792f37f00095d9" providerId="LiveId" clId="{DBF3BF75-D3C5-4C03-B39B-128A14611B67}" dt="2019-05-26T07:11:08.918" v="2" actId="1076"/>
          <ac:spMkLst>
            <pc:docMk/>
            <pc:sldMk cId="0" sldId="274"/>
            <ac:spMk id="212" creationId="{FA4ED396-3938-4DC0-A1B8-FA288F4C206E}"/>
          </ac:spMkLst>
        </pc:spChg>
        <pc:spChg chg="add mod">
          <ac:chgData name="Matt Carlson" userId="0e792f37f00095d9" providerId="LiveId" clId="{DBF3BF75-D3C5-4C03-B39B-128A14611B67}" dt="2019-05-26T07:11:08.918" v="2" actId="1076"/>
          <ac:spMkLst>
            <pc:docMk/>
            <pc:sldMk cId="0" sldId="274"/>
            <ac:spMk id="231" creationId="{B47AD19B-B9F3-42E4-961A-F37DAC8977F0}"/>
          </ac:spMkLst>
        </pc:spChg>
        <pc:spChg chg="add mod">
          <ac:chgData name="Matt Carlson" userId="0e792f37f00095d9" providerId="LiveId" clId="{DBF3BF75-D3C5-4C03-B39B-128A14611B67}" dt="2019-05-26T07:11:08.918" v="2" actId="1076"/>
          <ac:spMkLst>
            <pc:docMk/>
            <pc:sldMk cId="0" sldId="274"/>
            <ac:spMk id="256" creationId="{E5E8175E-1B6A-4AFA-BF62-ACDFF8F46A93}"/>
          </ac:spMkLst>
        </pc:spChg>
        <pc:spChg chg="add mod">
          <ac:chgData name="Matt Carlson" userId="0e792f37f00095d9" providerId="LiveId" clId="{DBF3BF75-D3C5-4C03-B39B-128A14611B67}" dt="2019-05-26T07:11:08.918" v="2" actId="1076"/>
          <ac:spMkLst>
            <pc:docMk/>
            <pc:sldMk cId="0" sldId="274"/>
            <ac:spMk id="257" creationId="{72171023-E0A1-4040-B33F-F9C2BCFCAF2A}"/>
          </ac:spMkLst>
        </pc:spChg>
        <pc:spChg chg="add mod">
          <ac:chgData name="Matt Carlson" userId="0e792f37f00095d9" providerId="LiveId" clId="{DBF3BF75-D3C5-4C03-B39B-128A14611B67}" dt="2019-05-26T07:11:08.918" v="2" actId="1076"/>
          <ac:spMkLst>
            <pc:docMk/>
            <pc:sldMk cId="0" sldId="274"/>
            <ac:spMk id="290" creationId="{F55190A0-1FA3-4AC1-A280-BC8B7A56097B}"/>
          </ac:spMkLst>
        </pc:spChg>
        <pc:spChg chg="add mod">
          <ac:chgData name="Matt Carlson" userId="0e792f37f00095d9" providerId="LiveId" clId="{DBF3BF75-D3C5-4C03-B39B-128A14611B67}" dt="2019-05-26T07:11:08.918" v="2" actId="1076"/>
          <ac:spMkLst>
            <pc:docMk/>
            <pc:sldMk cId="0" sldId="274"/>
            <ac:spMk id="291" creationId="{CE0C178B-3888-44E6-8F4B-FC6252E30F56}"/>
          </ac:spMkLst>
        </pc:spChg>
        <pc:grpChg chg="del mod">
          <ac:chgData name="Matt Carlson" userId="0e792f37f00095d9" providerId="LiveId" clId="{DBF3BF75-D3C5-4C03-B39B-128A14611B67}" dt="2019-05-26T07:39:36.587" v="174" actId="478"/>
          <ac:grpSpMkLst>
            <pc:docMk/>
            <pc:sldMk cId="0" sldId="274"/>
            <ac:grpSpMk id="94" creationId="{27790BD9-BEEA-418B-B1A2-AF823F41474A}"/>
          </ac:grpSpMkLst>
        </pc:grpChg>
        <pc:grpChg chg="del mod">
          <ac:chgData name="Matt Carlson" userId="0e792f37f00095d9" providerId="LiveId" clId="{DBF3BF75-D3C5-4C03-B39B-128A14611B67}" dt="2019-05-26T07:39:36.587" v="174" actId="478"/>
          <ac:grpSpMkLst>
            <pc:docMk/>
            <pc:sldMk cId="0" sldId="274"/>
            <ac:grpSpMk id="99" creationId="{1088E2CB-38C0-42E2-9CA7-82AB912EBC97}"/>
          </ac:grpSpMkLst>
        </pc:grpChg>
        <pc:grpChg chg="del mod">
          <ac:chgData name="Matt Carlson" userId="0e792f37f00095d9" providerId="LiveId" clId="{DBF3BF75-D3C5-4C03-B39B-128A14611B67}" dt="2019-05-26T07:39:36.587" v="174" actId="478"/>
          <ac:grpSpMkLst>
            <pc:docMk/>
            <pc:sldMk cId="0" sldId="274"/>
            <ac:grpSpMk id="103" creationId="{72EA427E-9FCD-48D2-9CC5-B08471D0A8B5}"/>
          </ac:grpSpMkLst>
        </pc:grpChg>
        <pc:grpChg chg="del mod">
          <ac:chgData name="Matt Carlson" userId="0e792f37f00095d9" providerId="LiveId" clId="{DBF3BF75-D3C5-4C03-B39B-128A14611B67}" dt="2019-05-26T07:39:36.587" v="174" actId="478"/>
          <ac:grpSpMkLst>
            <pc:docMk/>
            <pc:sldMk cId="0" sldId="274"/>
            <ac:grpSpMk id="107" creationId="{50B46513-00B9-4BEB-8D78-DFC58D5E010E}"/>
          </ac:grpSpMkLst>
        </pc:grpChg>
        <pc:grpChg chg="mod">
          <ac:chgData name="Matt Carlson" userId="0e792f37f00095d9" providerId="LiveId" clId="{DBF3BF75-D3C5-4C03-B39B-128A14611B67}" dt="2019-05-26T07:10:56.871" v="0" actId="1076"/>
          <ac:grpSpMkLst>
            <pc:docMk/>
            <pc:sldMk cId="0" sldId="274"/>
            <ac:grpSpMk id="108" creationId="{EE201AE9-4ECB-4F6E-9E01-B1E2835497A8}"/>
          </ac:grpSpMkLst>
        </pc:grpChg>
        <pc:grpChg chg="mod">
          <ac:chgData name="Matt Carlson" userId="0e792f37f00095d9" providerId="LiveId" clId="{DBF3BF75-D3C5-4C03-B39B-128A14611B67}" dt="2019-05-26T07:10:56.871" v="0" actId="1076"/>
          <ac:grpSpMkLst>
            <pc:docMk/>
            <pc:sldMk cId="0" sldId="274"/>
            <ac:grpSpMk id="109" creationId="{101E21BA-7A4C-4C5F-9051-7928784C9766}"/>
          </ac:grpSpMkLst>
        </pc:grpChg>
        <pc:grpChg chg="del mod">
          <ac:chgData name="Matt Carlson" userId="0e792f37f00095d9" providerId="LiveId" clId="{DBF3BF75-D3C5-4C03-B39B-128A14611B67}" dt="2019-05-26T07:39:36.587" v="174" actId="478"/>
          <ac:grpSpMkLst>
            <pc:docMk/>
            <pc:sldMk cId="0" sldId="274"/>
            <ac:grpSpMk id="121" creationId="{FA30A923-5ACD-49BB-A232-64641C44B1B6}"/>
          </ac:grpSpMkLst>
        </pc:grpChg>
        <pc:grpChg chg="mod">
          <ac:chgData name="Matt Carlson" userId="0e792f37f00095d9" providerId="LiveId" clId="{DBF3BF75-D3C5-4C03-B39B-128A14611B67}" dt="2019-05-26T07:10:56.871" v="0" actId="1076"/>
          <ac:grpSpMkLst>
            <pc:docMk/>
            <pc:sldMk cId="0" sldId="274"/>
            <ac:grpSpMk id="122" creationId="{849CEBFC-03B5-4EDC-812D-AD0D60491FAB}"/>
          </ac:grpSpMkLst>
        </pc:grpChg>
        <pc:grpChg chg="mod">
          <ac:chgData name="Matt Carlson" userId="0e792f37f00095d9" providerId="LiveId" clId="{DBF3BF75-D3C5-4C03-B39B-128A14611B67}" dt="2019-05-26T07:10:56.871" v="0" actId="1076"/>
          <ac:grpSpMkLst>
            <pc:docMk/>
            <pc:sldMk cId="0" sldId="274"/>
            <ac:grpSpMk id="123" creationId="{F257C3F8-8805-4C71-8C5F-EC6306D5B511}"/>
          </ac:grpSpMkLst>
        </pc:grpChg>
        <pc:grpChg chg="del mod">
          <ac:chgData name="Matt Carlson" userId="0e792f37f00095d9" providerId="LiveId" clId="{DBF3BF75-D3C5-4C03-B39B-128A14611B67}" dt="2019-05-26T07:39:36.587" v="174" actId="478"/>
          <ac:grpSpMkLst>
            <pc:docMk/>
            <pc:sldMk cId="0" sldId="274"/>
            <ac:grpSpMk id="131" creationId="{93B55ABA-C5B9-4765-BC5F-79DE62D8D2B0}"/>
          </ac:grpSpMkLst>
        </pc:grpChg>
        <pc:grpChg chg="del mod">
          <ac:chgData name="Matt Carlson" userId="0e792f37f00095d9" providerId="LiveId" clId="{DBF3BF75-D3C5-4C03-B39B-128A14611B67}" dt="2019-05-26T07:39:36.587" v="174" actId="478"/>
          <ac:grpSpMkLst>
            <pc:docMk/>
            <pc:sldMk cId="0" sldId="274"/>
            <ac:grpSpMk id="137" creationId="{EBF2C90A-4BF2-4DB0-A873-F95967F48BF5}"/>
          </ac:grpSpMkLst>
        </pc:grpChg>
        <pc:grpChg chg="add mod">
          <ac:chgData name="Matt Carlson" userId="0e792f37f00095d9" providerId="LiveId" clId="{DBF3BF75-D3C5-4C03-B39B-128A14611B67}" dt="2019-05-26T07:11:08.918" v="2" actId="1076"/>
          <ac:grpSpMkLst>
            <pc:docMk/>
            <pc:sldMk cId="0" sldId="274"/>
            <ac:grpSpMk id="143" creationId="{D68A671C-58F5-4232-BEED-75B0CC9423AA}"/>
          </ac:grpSpMkLst>
        </pc:grpChg>
        <pc:grpChg chg="del mod">
          <ac:chgData name="Matt Carlson" userId="0e792f37f00095d9" providerId="LiveId" clId="{DBF3BF75-D3C5-4C03-B39B-128A14611B67}" dt="2019-05-26T07:39:36.587" v="174" actId="478"/>
          <ac:grpSpMkLst>
            <pc:docMk/>
            <pc:sldMk cId="0" sldId="274"/>
            <ac:grpSpMk id="156" creationId="{89631BCC-1521-4006-A23C-61BA39FD6070}"/>
          </ac:grpSpMkLst>
        </pc:grpChg>
        <pc:grpChg chg="del mod">
          <ac:chgData name="Matt Carlson" userId="0e792f37f00095d9" providerId="LiveId" clId="{DBF3BF75-D3C5-4C03-B39B-128A14611B67}" dt="2019-05-26T07:39:36.587" v="174" actId="478"/>
          <ac:grpSpMkLst>
            <pc:docMk/>
            <pc:sldMk cId="0" sldId="274"/>
            <ac:grpSpMk id="160" creationId="{9611A534-015E-4201-ABA0-78D6D38955A7}"/>
          </ac:grpSpMkLst>
        </pc:grpChg>
        <pc:grpChg chg="del mod">
          <ac:chgData name="Matt Carlson" userId="0e792f37f00095d9" providerId="LiveId" clId="{DBF3BF75-D3C5-4C03-B39B-128A14611B67}" dt="2019-05-26T07:39:36.587" v="174" actId="478"/>
          <ac:grpSpMkLst>
            <pc:docMk/>
            <pc:sldMk cId="0" sldId="274"/>
            <ac:grpSpMk id="165" creationId="{25146144-9949-4D9F-8A72-9B05037883D1}"/>
          </ac:grpSpMkLst>
        </pc:grpChg>
        <pc:grpChg chg="del mod">
          <ac:chgData name="Matt Carlson" userId="0e792f37f00095d9" providerId="LiveId" clId="{DBF3BF75-D3C5-4C03-B39B-128A14611B67}" dt="2019-05-26T07:39:36.587" v="174" actId="478"/>
          <ac:grpSpMkLst>
            <pc:docMk/>
            <pc:sldMk cId="0" sldId="274"/>
            <ac:grpSpMk id="171" creationId="{176051A8-1624-4380-8DCC-DCE4FC159E43}"/>
          </ac:grpSpMkLst>
        </pc:grpChg>
        <pc:grpChg chg="del mod">
          <ac:chgData name="Matt Carlson" userId="0e792f37f00095d9" providerId="LiveId" clId="{DBF3BF75-D3C5-4C03-B39B-128A14611B67}" dt="2019-05-26T07:39:36.587" v="174" actId="478"/>
          <ac:grpSpMkLst>
            <pc:docMk/>
            <pc:sldMk cId="0" sldId="274"/>
            <ac:grpSpMk id="175" creationId="{79E4790B-9D76-4406-A346-36758CC95AAA}"/>
          </ac:grpSpMkLst>
        </pc:grpChg>
        <pc:grpChg chg="del mod">
          <ac:chgData name="Matt Carlson" userId="0e792f37f00095d9" providerId="LiveId" clId="{DBF3BF75-D3C5-4C03-B39B-128A14611B67}" dt="2019-05-26T07:39:36.587" v="174" actId="478"/>
          <ac:grpSpMkLst>
            <pc:docMk/>
            <pc:sldMk cId="0" sldId="274"/>
            <ac:grpSpMk id="178" creationId="{84FA9450-BAB7-4533-817B-E5C759EA8725}"/>
          </ac:grpSpMkLst>
        </pc:grpChg>
        <pc:grpChg chg="del mod">
          <ac:chgData name="Matt Carlson" userId="0e792f37f00095d9" providerId="LiveId" clId="{DBF3BF75-D3C5-4C03-B39B-128A14611B67}" dt="2019-05-26T07:39:36.587" v="174" actId="478"/>
          <ac:grpSpMkLst>
            <pc:docMk/>
            <pc:sldMk cId="0" sldId="274"/>
            <ac:grpSpMk id="181" creationId="{E6B74595-3CBF-48D5-A7E6-0C78137A4D84}"/>
          </ac:grpSpMkLst>
        </pc:grpChg>
        <pc:grpChg chg="del mod">
          <ac:chgData name="Matt Carlson" userId="0e792f37f00095d9" providerId="LiveId" clId="{DBF3BF75-D3C5-4C03-B39B-128A14611B67}" dt="2019-05-26T07:39:36.587" v="174" actId="478"/>
          <ac:grpSpMkLst>
            <pc:docMk/>
            <pc:sldMk cId="0" sldId="274"/>
            <ac:grpSpMk id="184" creationId="{359A6503-66E1-4262-B52C-1AA3783DEF63}"/>
          </ac:grpSpMkLst>
        </pc:grpChg>
        <pc:grpChg chg="del mod">
          <ac:chgData name="Matt Carlson" userId="0e792f37f00095d9" providerId="LiveId" clId="{DBF3BF75-D3C5-4C03-B39B-128A14611B67}" dt="2019-05-26T07:39:36.587" v="174" actId="478"/>
          <ac:grpSpMkLst>
            <pc:docMk/>
            <pc:sldMk cId="0" sldId="274"/>
            <ac:grpSpMk id="189" creationId="{ED1E0927-4A50-4C5B-8215-3FF70B6CECF6}"/>
          </ac:grpSpMkLst>
        </pc:grpChg>
        <pc:grpChg chg="add mod">
          <ac:chgData name="Matt Carlson" userId="0e792f37f00095d9" providerId="LiveId" clId="{DBF3BF75-D3C5-4C03-B39B-128A14611B67}" dt="2019-05-26T07:11:08.918" v="2" actId="1076"/>
          <ac:grpSpMkLst>
            <pc:docMk/>
            <pc:sldMk cId="0" sldId="274"/>
            <ac:grpSpMk id="213" creationId="{56B37AD7-F5D8-4AF0-B513-9D57D0BB072F}"/>
          </ac:grpSpMkLst>
        </pc:grpChg>
        <pc:grpChg chg="add mod">
          <ac:chgData name="Matt Carlson" userId="0e792f37f00095d9" providerId="LiveId" clId="{DBF3BF75-D3C5-4C03-B39B-128A14611B67}" dt="2019-05-26T07:11:08.918" v="2" actId="1076"/>
          <ac:grpSpMkLst>
            <pc:docMk/>
            <pc:sldMk cId="0" sldId="274"/>
            <ac:grpSpMk id="222" creationId="{1D58F70A-D100-49B2-AAEB-AF5CF596AAD1}"/>
          </ac:grpSpMkLst>
        </pc:grpChg>
        <pc:grpChg chg="add mod">
          <ac:chgData name="Matt Carlson" userId="0e792f37f00095d9" providerId="LiveId" clId="{DBF3BF75-D3C5-4C03-B39B-128A14611B67}" dt="2019-05-26T07:11:08.918" v="2" actId="1076"/>
          <ac:grpSpMkLst>
            <pc:docMk/>
            <pc:sldMk cId="0" sldId="274"/>
            <ac:grpSpMk id="232" creationId="{A352DD35-CADD-40FC-9221-FA852182B971}"/>
          </ac:grpSpMkLst>
        </pc:grpChg>
        <pc:grpChg chg="add mod">
          <ac:chgData name="Matt Carlson" userId="0e792f37f00095d9" providerId="LiveId" clId="{DBF3BF75-D3C5-4C03-B39B-128A14611B67}" dt="2019-05-26T07:11:08.918" v="2" actId="1076"/>
          <ac:grpSpMkLst>
            <pc:docMk/>
            <pc:sldMk cId="0" sldId="274"/>
            <ac:grpSpMk id="258" creationId="{DFB949D1-446A-43F1-AAA8-065C8EE42F20}"/>
          </ac:grpSpMkLst>
        </pc:grpChg>
        <pc:grpChg chg="add mod">
          <ac:chgData name="Matt Carlson" userId="0e792f37f00095d9" providerId="LiveId" clId="{DBF3BF75-D3C5-4C03-B39B-128A14611B67}" dt="2019-05-26T07:11:08.918" v="2" actId="1076"/>
          <ac:grpSpMkLst>
            <pc:docMk/>
            <pc:sldMk cId="0" sldId="274"/>
            <ac:grpSpMk id="262" creationId="{E7C2F41A-512E-4C52-B202-4339BF24B410}"/>
          </ac:grpSpMkLst>
        </pc:grpChg>
        <pc:grpChg chg="add mod">
          <ac:chgData name="Matt Carlson" userId="0e792f37f00095d9" providerId="LiveId" clId="{DBF3BF75-D3C5-4C03-B39B-128A14611B67}" dt="2019-05-26T07:11:08.918" v="2" actId="1076"/>
          <ac:grpSpMkLst>
            <pc:docMk/>
            <pc:sldMk cId="0" sldId="274"/>
            <ac:grpSpMk id="266" creationId="{F521A2D1-9039-4372-8460-D9023CCA3CE6}"/>
          </ac:grpSpMkLst>
        </pc:grpChg>
        <pc:grpChg chg="add mod">
          <ac:chgData name="Matt Carlson" userId="0e792f37f00095d9" providerId="LiveId" clId="{DBF3BF75-D3C5-4C03-B39B-128A14611B67}" dt="2019-05-26T07:11:08.918" v="2" actId="1076"/>
          <ac:grpSpMkLst>
            <pc:docMk/>
            <pc:sldMk cId="0" sldId="274"/>
            <ac:grpSpMk id="270" creationId="{61748F18-B80D-4986-ADD8-E9E4A97A147C}"/>
          </ac:grpSpMkLst>
        </pc:grpChg>
        <pc:grpChg chg="add mod">
          <ac:chgData name="Matt Carlson" userId="0e792f37f00095d9" providerId="LiveId" clId="{DBF3BF75-D3C5-4C03-B39B-128A14611B67}" dt="2019-05-26T07:11:08.918" v="2" actId="1076"/>
          <ac:grpSpMkLst>
            <pc:docMk/>
            <pc:sldMk cId="0" sldId="274"/>
            <ac:grpSpMk id="274" creationId="{C4AD8681-54D8-443C-AE4F-BF595C59F489}"/>
          </ac:grpSpMkLst>
        </pc:grpChg>
        <pc:grpChg chg="add mod">
          <ac:chgData name="Matt Carlson" userId="0e792f37f00095d9" providerId="LiveId" clId="{DBF3BF75-D3C5-4C03-B39B-128A14611B67}" dt="2019-05-26T07:11:08.918" v="2" actId="1076"/>
          <ac:grpSpMkLst>
            <pc:docMk/>
            <pc:sldMk cId="0" sldId="274"/>
            <ac:grpSpMk id="278" creationId="{5DD3DF23-7E4D-455F-848C-73E4618C3543}"/>
          </ac:grpSpMkLst>
        </pc:grpChg>
        <pc:grpChg chg="add mod">
          <ac:chgData name="Matt Carlson" userId="0e792f37f00095d9" providerId="LiveId" clId="{DBF3BF75-D3C5-4C03-B39B-128A14611B67}" dt="2019-05-26T07:11:08.918" v="2" actId="1076"/>
          <ac:grpSpMkLst>
            <pc:docMk/>
            <pc:sldMk cId="0" sldId="274"/>
            <ac:grpSpMk id="282" creationId="{E928396D-7BE0-4259-AF1C-F996E8899469}"/>
          </ac:grpSpMkLst>
        </pc:grpChg>
        <pc:grpChg chg="add mod">
          <ac:chgData name="Matt Carlson" userId="0e792f37f00095d9" providerId="LiveId" clId="{DBF3BF75-D3C5-4C03-B39B-128A14611B67}" dt="2019-05-26T07:11:08.918" v="2" actId="1076"/>
          <ac:grpSpMkLst>
            <pc:docMk/>
            <pc:sldMk cId="0" sldId="274"/>
            <ac:grpSpMk id="286" creationId="{AB3C9FB8-04BE-4160-87B8-4BB8D5DB321B}"/>
          </ac:grpSpMkLst>
        </pc:grpChg>
        <pc:graphicFrameChg chg="mod modGraphic">
          <ac:chgData name="Matt Carlson" userId="0e792f37f00095d9" providerId="LiveId" clId="{DBF3BF75-D3C5-4C03-B39B-128A14611B67}" dt="2019-05-26T07:39:20.485" v="173" actId="313"/>
          <ac:graphicFrameMkLst>
            <pc:docMk/>
            <pc:sldMk cId="0" sldId="274"/>
            <ac:graphicFrameMk id="110" creationId="{00000000-0000-0000-0000-000000000000}"/>
          </ac:graphicFrameMkLst>
        </pc:graphicFrameChg>
        <pc:cxnChg chg="del mod">
          <ac:chgData name="Matt Carlson" userId="0e792f37f00095d9" providerId="LiveId" clId="{DBF3BF75-D3C5-4C03-B39B-128A14611B67}" dt="2019-05-26T07:39:36.587" v="174" actId="478"/>
          <ac:cxnSpMkLst>
            <pc:docMk/>
            <pc:sldMk cId="0" sldId="274"/>
            <ac:cxnSpMk id="93" creationId="{4CA13B8B-FBEE-4DA3-A2C2-BFEE77F343D1}"/>
          </ac:cxnSpMkLst>
        </pc:cxnChg>
        <pc:cxnChg chg="del mod">
          <ac:chgData name="Matt Carlson" userId="0e792f37f00095d9" providerId="LiveId" clId="{DBF3BF75-D3C5-4C03-B39B-128A14611B67}" dt="2019-05-26T07:39:36.587" v="174" actId="478"/>
          <ac:cxnSpMkLst>
            <pc:docMk/>
            <pc:sldMk cId="0" sldId="274"/>
            <ac:cxnSpMk id="98" creationId="{B022AECC-6754-452B-9826-962B405325A6}"/>
          </ac:cxnSpMkLst>
        </pc:cxnChg>
        <pc:cxnChg chg="del mod">
          <ac:chgData name="Matt Carlson" userId="0e792f37f00095d9" providerId="LiveId" clId="{DBF3BF75-D3C5-4C03-B39B-128A14611B67}" dt="2019-05-26T07:39:36.587" v="174" actId="478"/>
          <ac:cxnSpMkLst>
            <pc:docMk/>
            <pc:sldMk cId="0" sldId="274"/>
            <ac:cxnSpMk id="135" creationId="{B731693E-57F4-475D-804A-020F165BEB8A}"/>
          </ac:cxnSpMkLst>
        </pc:cxnChg>
        <pc:cxnChg chg="del mod">
          <ac:chgData name="Matt Carlson" userId="0e792f37f00095d9" providerId="LiveId" clId="{DBF3BF75-D3C5-4C03-B39B-128A14611B67}" dt="2019-05-26T07:39:36.587" v="174" actId="478"/>
          <ac:cxnSpMkLst>
            <pc:docMk/>
            <pc:sldMk cId="0" sldId="274"/>
            <ac:cxnSpMk id="154" creationId="{9EECBF10-222B-4ADA-BA36-7E6717419433}"/>
          </ac:cxnSpMkLst>
        </pc:cxnChg>
        <pc:cxnChg chg="del mod">
          <ac:chgData name="Matt Carlson" userId="0e792f37f00095d9" providerId="LiveId" clId="{DBF3BF75-D3C5-4C03-B39B-128A14611B67}" dt="2019-05-26T07:39:36.587" v="174" actId="478"/>
          <ac:cxnSpMkLst>
            <pc:docMk/>
            <pc:sldMk cId="0" sldId="274"/>
            <ac:cxnSpMk id="159" creationId="{51ED4D8B-6D94-4D6C-A96D-88913AF4C883}"/>
          </ac:cxnSpMkLst>
        </pc:cxnChg>
        <pc:cxnChg chg="del mod">
          <ac:chgData name="Matt Carlson" userId="0e792f37f00095d9" providerId="LiveId" clId="{DBF3BF75-D3C5-4C03-B39B-128A14611B67}" dt="2019-05-26T07:39:36.587" v="174" actId="478"/>
          <ac:cxnSpMkLst>
            <pc:docMk/>
            <pc:sldMk cId="0" sldId="274"/>
            <ac:cxnSpMk id="169" creationId="{04D30676-D9A3-41EB-AE2C-3D16CA412107}"/>
          </ac:cxnSpMkLst>
        </pc:cxnChg>
        <pc:cxnChg chg="del mod">
          <ac:chgData name="Matt Carlson" userId="0e792f37f00095d9" providerId="LiveId" clId="{DBF3BF75-D3C5-4C03-B39B-128A14611B67}" dt="2019-05-26T07:39:36.587" v="174" actId="478"/>
          <ac:cxnSpMkLst>
            <pc:docMk/>
            <pc:sldMk cId="0" sldId="274"/>
            <ac:cxnSpMk id="170" creationId="{E7DB753B-40A9-4C8C-9304-C858FB1A8325}"/>
          </ac:cxnSpMkLst>
        </pc:cxnChg>
        <pc:cxnChg chg="del mod">
          <ac:chgData name="Matt Carlson" userId="0e792f37f00095d9" providerId="LiveId" clId="{DBF3BF75-D3C5-4C03-B39B-128A14611B67}" dt="2019-05-26T07:39:36.587" v="174" actId="478"/>
          <ac:cxnSpMkLst>
            <pc:docMk/>
            <pc:sldMk cId="0" sldId="274"/>
            <ac:cxnSpMk id="188" creationId="{8C0264D6-1235-4CE6-9B44-00C2431614F8}"/>
          </ac:cxnSpMkLst>
        </pc:cxnChg>
        <pc:cxnChg chg="add mod">
          <ac:chgData name="Matt Carlson" userId="0e792f37f00095d9" providerId="LiveId" clId="{DBF3BF75-D3C5-4C03-B39B-128A14611B67}" dt="2019-05-26T07:11:08.918" v="2" actId="1076"/>
          <ac:cxnSpMkLst>
            <pc:docMk/>
            <pc:sldMk cId="0" sldId="274"/>
            <ac:cxnSpMk id="211" creationId="{E2FD28D4-0146-4FD1-A2FF-DC056B2202E1}"/>
          </ac:cxnSpMkLst>
        </pc:cxnChg>
      </pc:sldChg>
      <pc:sldChg chg="del">
        <pc:chgData name="Matt Carlson" userId="0e792f37f00095d9" providerId="LiveId" clId="{DBF3BF75-D3C5-4C03-B39B-128A14611B67}" dt="2019-05-26T07:39:40.244" v="177" actId="2696"/>
        <pc:sldMkLst>
          <pc:docMk/>
          <pc:sldMk cId="0" sldId="275"/>
        </pc:sldMkLst>
      </pc:sldChg>
      <pc:sldChg chg="del">
        <pc:chgData name="Matt Carlson" userId="0e792f37f00095d9" providerId="LiveId" clId="{DBF3BF75-D3C5-4C03-B39B-128A14611B67}" dt="2019-05-26T07:39:40.223" v="176" actId="2696"/>
        <pc:sldMkLst>
          <pc:docMk/>
          <pc:sldMk cId="0" sldId="276"/>
        </pc:sldMkLst>
      </pc:sldChg>
      <pc:sldChg chg="del">
        <pc:chgData name="Matt Carlson" userId="0e792f37f00095d9" providerId="LiveId" clId="{DBF3BF75-D3C5-4C03-B39B-128A14611B67}" dt="2019-05-26T07:39:40.166" v="175" actId="2696"/>
        <pc:sldMkLst>
          <pc:docMk/>
          <pc:sldMk cId="0" sldId="279"/>
        </pc:sldMkLst>
      </pc:sldChg>
      <pc:sldChg chg="del">
        <pc:chgData name="Matt Carlson" userId="0e792f37f00095d9" providerId="LiveId" clId="{DBF3BF75-D3C5-4C03-B39B-128A14611B67}" dt="2019-05-26T07:39:40.265" v="178" actId="2696"/>
        <pc:sldMkLst>
          <pc:docMk/>
          <pc:sldMk cId="0" sldId="280"/>
        </pc:sldMkLst>
      </pc:sldChg>
      <pc:sldChg chg="del">
        <pc:chgData name="Matt Carlson" userId="0e792f37f00095d9" providerId="LiveId" clId="{DBF3BF75-D3C5-4C03-B39B-128A14611B67}" dt="2019-05-26T07:39:40.306" v="179" actId="2696"/>
        <pc:sldMkLst>
          <pc:docMk/>
          <pc:sldMk cId="0" sldId="281"/>
        </pc:sldMkLst>
      </pc:sldChg>
    </pc:docChg>
  </pc:docChgLst>
  <pc:docChgLst>
    <pc:chgData name="Matt Carlson" userId="0e792f37f00095d9" providerId="LiveId" clId="{5CFCC283-3760-4963-8178-2319E33C76D7}"/>
    <pc:docChg chg="undo modSld">
      <pc:chgData name="Matt Carlson" userId="0e792f37f00095d9" providerId="LiveId" clId="{5CFCC283-3760-4963-8178-2319E33C76D7}" dt="2019-04-27T04:48:25.269" v="38" actId="1076"/>
      <pc:docMkLst>
        <pc:docMk/>
      </pc:docMkLst>
      <pc:sldChg chg="addSp delSp modSp">
        <pc:chgData name="Matt Carlson" userId="0e792f37f00095d9" providerId="LiveId" clId="{5CFCC283-3760-4963-8178-2319E33C76D7}" dt="2019-04-27T04:48:25.269" v="38" actId="1076"/>
        <pc:sldMkLst>
          <pc:docMk/>
          <pc:sldMk cId="0" sldId="274"/>
        </pc:sldMkLst>
        <pc:spChg chg="add del">
          <ac:chgData name="Matt Carlson" userId="0e792f37f00095d9" providerId="LiveId" clId="{5CFCC283-3760-4963-8178-2319E33C76D7}" dt="2019-04-27T04:48:24.867" v="37" actId="478"/>
          <ac:spMkLst>
            <pc:docMk/>
            <pc:sldMk cId="0" sldId="274"/>
            <ac:spMk id="3094" creationId="{00000000-0000-0000-0000-000000000000}"/>
          </ac:spMkLst>
        </pc:spChg>
        <pc:spChg chg="add del">
          <ac:chgData name="Matt Carlson" userId="0e792f37f00095d9" providerId="LiveId" clId="{5CFCC283-3760-4963-8178-2319E33C76D7}" dt="2019-04-27T04:48:24.867" v="37" actId="478"/>
          <ac:spMkLst>
            <pc:docMk/>
            <pc:sldMk cId="0" sldId="274"/>
            <ac:spMk id="3095" creationId="{00000000-0000-0000-0000-000000000000}"/>
          </ac:spMkLst>
        </pc:spChg>
        <pc:spChg chg="add del">
          <ac:chgData name="Matt Carlson" userId="0e792f37f00095d9" providerId="LiveId" clId="{5CFCC283-3760-4963-8178-2319E33C76D7}" dt="2019-04-27T04:48:24.867" v="37" actId="478"/>
          <ac:spMkLst>
            <pc:docMk/>
            <pc:sldMk cId="0" sldId="274"/>
            <ac:spMk id="3096" creationId="{00000000-0000-0000-0000-000000000000}"/>
          </ac:spMkLst>
        </pc:spChg>
        <pc:grpChg chg="add del">
          <ac:chgData name="Matt Carlson" userId="0e792f37f00095d9" providerId="LiveId" clId="{5CFCC283-3760-4963-8178-2319E33C76D7}" dt="2019-04-27T04:48:24.867" v="37" actId="478"/>
          <ac:grpSpMkLst>
            <pc:docMk/>
            <pc:sldMk cId="0" sldId="274"/>
            <ac:grpSpMk id="3090"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09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1"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2"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3"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4"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5"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6"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7"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8"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09" creationId="{00000000-0000-0000-0000-000000000000}"/>
          </ac:grpSpMkLst>
        </pc:grpChg>
        <pc:grpChg chg="add del">
          <ac:chgData name="Matt Carlson" userId="0e792f37f00095d9" providerId="LiveId" clId="{5CFCC283-3760-4963-8178-2319E33C76D7}" dt="2019-04-27T04:48:24.867" v="37" actId="478"/>
          <ac:grpSpMkLst>
            <pc:docMk/>
            <pc:sldMk cId="0" sldId="274"/>
            <ac:grpSpMk id="3110" creationId="{00000000-0000-0000-0000-000000000000}"/>
          </ac:grpSpMkLst>
        </pc:grpChg>
        <pc:grpChg chg="mod">
          <ac:chgData name="Matt Carlson" userId="0e792f37f00095d9" providerId="LiveId" clId="{5CFCC283-3760-4963-8178-2319E33C76D7}" dt="2019-04-27T04:48:25.269" v="38" actId="1076"/>
          <ac:grpSpMkLst>
            <pc:docMk/>
            <pc:sldMk cId="0" sldId="274"/>
            <ac:grpSpMk id="3111" creationId="{00000000-0000-0000-0000-000000000000}"/>
          </ac:grpSpMkLst>
        </pc:grpChg>
        <pc:graphicFrameChg chg="mod modGraphic">
          <ac:chgData name="Matt Carlson" userId="0e792f37f00095d9" providerId="LiveId" clId="{5CFCC283-3760-4963-8178-2319E33C76D7}" dt="2019-04-27T04:47:45.993" v="34" actId="20577"/>
          <ac:graphicFrameMkLst>
            <pc:docMk/>
            <pc:sldMk cId="0" sldId="274"/>
            <ac:graphicFrameMk id="110" creationId="{00000000-0000-0000-0000-000000000000}"/>
          </ac:graphicFrameMkLst>
        </pc:graphicFrameChg>
        <pc:cxnChg chg="add del">
          <ac:chgData name="Matt Carlson" userId="0e792f37f00095d9" providerId="LiveId" clId="{5CFCC283-3760-4963-8178-2319E33C76D7}" dt="2019-04-27T04:48:24.867" v="37" actId="478"/>
          <ac:cxnSpMkLst>
            <pc:docMk/>
            <pc:sldMk cId="0" sldId="274"/>
            <ac:cxnSpMk id="144" creationId="{00000000-0000-0000-0000-000000000000}"/>
          </ac:cxnSpMkLst>
        </pc:cxnChg>
      </pc:sldChg>
    </pc:docChg>
  </pc:docChgLst>
  <pc:docChgLst>
    <pc:chgData name="Matt Carlson" userId="0e792f37f00095d9" providerId="LiveId" clId="{8DC949DC-8723-459A-93E0-F38992DC6CF5}"/>
    <pc:docChg chg="undo modSld">
      <pc:chgData name="Matt Carlson" userId="0e792f37f00095d9" providerId="LiveId" clId="{8DC949DC-8723-459A-93E0-F38992DC6CF5}" dt="2019-05-26T05:50:36.707" v="27" actId="1076"/>
      <pc:docMkLst>
        <pc:docMk/>
      </pc:docMkLst>
      <pc:sldChg chg="addSp delSp modSp">
        <pc:chgData name="Matt Carlson" userId="0e792f37f00095d9" providerId="LiveId" clId="{8DC949DC-8723-459A-93E0-F38992DC6CF5}" dt="2019-05-26T05:49:56.975" v="21"/>
        <pc:sldMkLst>
          <pc:docMk/>
          <pc:sldMk cId="0" sldId="274"/>
        </pc:sldMkLst>
        <pc:spChg chg="add">
          <ac:chgData name="Matt Carlson" userId="0e792f37f00095d9" providerId="LiveId" clId="{8DC949DC-8723-459A-93E0-F38992DC6CF5}" dt="2019-05-26T05:49:56.975" v="21"/>
          <ac:spMkLst>
            <pc:docMk/>
            <pc:sldMk cId="0" sldId="274"/>
            <ac:spMk id="118" creationId="{E9657081-D875-45AB-B0A7-30FF72C745A0}"/>
          </ac:spMkLst>
        </pc:spChg>
        <pc:spChg chg="add">
          <ac:chgData name="Matt Carlson" userId="0e792f37f00095d9" providerId="LiveId" clId="{8DC949DC-8723-459A-93E0-F38992DC6CF5}" dt="2019-05-26T05:49:56.975" v="21"/>
          <ac:spMkLst>
            <pc:docMk/>
            <pc:sldMk cId="0" sldId="274"/>
            <ac:spMk id="119" creationId="{7FC3AE37-2EA0-4685-B2E8-909CCE367F2B}"/>
          </ac:spMkLst>
        </pc:spChg>
        <pc:spChg chg="add">
          <ac:chgData name="Matt Carlson" userId="0e792f37f00095d9" providerId="LiveId" clId="{8DC949DC-8723-459A-93E0-F38992DC6CF5}" dt="2019-05-26T05:49:56.975" v="21"/>
          <ac:spMkLst>
            <pc:docMk/>
            <pc:sldMk cId="0" sldId="274"/>
            <ac:spMk id="120" creationId="{87944975-712A-4246-85B4-7D3D5AB1986A}"/>
          </ac:spMkLst>
        </pc:spChg>
        <pc:spChg chg="add">
          <ac:chgData name="Matt Carlson" userId="0e792f37f00095d9" providerId="LiveId" clId="{8DC949DC-8723-459A-93E0-F38992DC6CF5}" dt="2019-05-26T05:49:56.975" v="21"/>
          <ac:spMkLst>
            <pc:docMk/>
            <pc:sldMk cId="0" sldId="274"/>
            <ac:spMk id="136" creationId="{00A5F534-C8E3-416C-9AD7-C2B68FDECDE9}"/>
          </ac:spMkLst>
        </pc:spChg>
        <pc:spChg chg="add">
          <ac:chgData name="Matt Carlson" userId="0e792f37f00095d9" providerId="LiveId" clId="{8DC949DC-8723-459A-93E0-F38992DC6CF5}" dt="2019-05-26T05:49:56.975" v="21"/>
          <ac:spMkLst>
            <pc:docMk/>
            <pc:sldMk cId="0" sldId="274"/>
            <ac:spMk id="151" creationId="{CCCB2A0D-3183-49B0-A049-CEFD6AEA49F9}"/>
          </ac:spMkLst>
        </pc:spChg>
        <pc:spChg chg="add">
          <ac:chgData name="Matt Carlson" userId="0e792f37f00095d9" providerId="LiveId" clId="{8DC949DC-8723-459A-93E0-F38992DC6CF5}" dt="2019-05-26T05:49:56.975" v="21"/>
          <ac:spMkLst>
            <pc:docMk/>
            <pc:sldMk cId="0" sldId="274"/>
            <ac:spMk id="152" creationId="{6B8A7F71-2C5C-4112-8383-21676019C80A}"/>
          </ac:spMkLst>
        </pc:spChg>
        <pc:spChg chg="add">
          <ac:chgData name="Matt Carlson" userId="0e792f37f00095d9" providerId="LiveId" clId="{8DC949DC-8723-459A-93E0-F38992DC6CF5}" dt="2019-05-26T05:49:56.975" v="21"/>
          <ac:spMkLst>
            <pc:docMk/>
            <pc:sldMk cId="0" sldId="274"/>
            <ac:spMk id="153" creationId="{1D41B59E-19E1-4D25-B179-55E400DA43EC}"/>
          </ac:spMkLst>
        </pc:spChg>
        <pc:spChg chg="add">
          <ac:chgData name="Matt Carlson" userId="0e792f37f00095d9" providerId="LiveId" clId="{8DC949DC-8723-459A-93E0-F38992DC6CF5}" dt="2019-05-26T05:49:56.975" v="21"/>
          <ac:spMkLst>
            <pc:docMk/>
            <pc:sldMk cId="0" sldId="274"/>
            <ac:spMk id="155" creationId="{21895EC6-2A93-4685-8A34-78F67FBD1338}"/>
          </ac:spMkLst>
        </pc:spChg>
        <pc:spChg chg="add">
          <ac:chgData name="Matt Carlson" userId="0e792f37f00095d9" providerId="LiveId" clId="{8DC949DC-8723-459A-93E0-F38992DC6CF5}" dt="2019-05-26T05:49:56.975" v="21"/>
          <ac:spMkLst>
            <pc:docMk/>
            <pc:sldMk cId="0" sldId="274"/>
            <ac:spMk id="164" creationId="{9937EA5F-A543-4CC2-BD8B-80938E657CBE}"/>
          </ac:spMkLst>
        </pc:spChg>
        <pc:spChg chg="del">
          <ac:chgData name="Matt Carlson" userId="0e792f37f00095d9" providerId="LiveId" clId="{8DC949DC-8723-459A-93E0-F38992DC6CF5}" dt="2019-05-26T05:49:42.609" v="19" actId="478"/>
          <ac:spMkLst>
            <pc:docMk/>
            <pc:sldMk cId="0" sldId="274"/>
            <ac:spMk id="3094" creationId="{00000000-0000-0000-0000-000000000000}"/>
          </ac:spMkLst>
        </pc:spChg>
        <pc:spChg chg="del">
          <ac:chgData name="Matt Carlson" userId="0e792f37f00095d9" providerId="LiveId" clId="{8DC949DC-8723-459A-93E0-F38992DC6CF5}" dt="2019-05-26T05:49:42.609" v="19" actId="478"/>
          <ac:spMkLst>
            <pc:docMk/>
            <pc:sldMk cId="0" sldId="274"/>
            <ac:spMk id="3095" creationId="{00000000-0000-0000-0000-000000000000}"/>
          </ac:spMkLst>
        </pc:spChg>
        <pc:spChg chg="del">
          <ac:chgData name="Matt Carlson" userId="0e792f37f00095d9" providerId="LiveId" clId="{8DC949DC-8723-459A-93E0-F38992DC6CF5}" dt="2019-05-26T05:49:42.609" v="19" actId="478"/>
          <ac:spMkLst>
            <pc:docMk/>
            <pc:sldMk cId="0" sldId="274"/>
            <ac:spMk id="3096" creationId="{00000000-0000-0000-0000-000000000000}"/>
          </ac:spMkLst>
        </pc:spChg>
        <pc:spChg chg="del">
          <ac:chgData name="Matt Carlson" userId="0e792f37f00095d9" providerId="LiveId" clId="{8DC949DC-8723-459A-93E0-F38992DC6CF5}" dt="2019-05-26T05:49:55.744" v="20" actId="478"/>
          <ac:spMkLst>
            <pc:docMk/>
            <pc:sldMk cId="0" sldId="274"/>
            <ac:spMk id="3112" creationId="{00000000-0000-0000-0000-000000000000}"/>
          </ac:spMkLst>
        </pc:spChg>
        <pc:grpChg chg="add">
          <ac:chgData name="Matt Carlson" userId="0e792f37f00095d9" providerId="LiveId" clId="{8DC949DC-8723-459A-93E0-F38992DC6CF5}" dt="2019-05-26T05:49:56.975" v="21"/>
          <ac:grpSpMkLst>
            <pc:docMk/>
            <pc:sldMk cId="0" sldId="274"/>
            <ac:grpSpMk id="94" creationId="{27790BD9-BEEA-418B-B1A2-AF823F41474A}"/>
          </ac:grpSpMkLst>
        </pc:grpChg>
        <pc:grpChg chg="add">
          <ac:chgData name="Matt Carlson" userId="0e792f37f00095d9" providerId="LiveId" clId="{8DC949DC-8723-459A-93E0-F38992DC6CF5}" dt="2019-05-26T05:49:56.975" v="21"/>
          <ac:grpSpMkLst>
            <pc:docMk/>
            <pc:sldMk cId="0" sldId="274"/>
            <ac:grpSpMk id="99" creationId="{1088E2CB-38C0-42E2-9CA7-82AB912EBC97}"/>
          </ac:grpSpMkLst>
        </pc:grpChg>
        <pc:grpChg chg="add">
          <ac:chgData name="Matt Carlson" userId="0e792f37f00095d9" providerId="LiveId" clId="{8DC949DC-8723-459A-93E0-F38992DC6CF5}" dt="2019-05-26T05:49:56.975" v="21"/>
          <ac:grpSpMkLst>
            <pc:docMk/>
            <pc:sldMk cId="0" sldId="274"/>
            <ac:grpSpMk id="103" creationId="{72EA427E-9FCD-48D2-9CC5-B08471D0A8B5}"/>
          </ac:grpSpMkLst>
        </pc:grpChg>
        <pc:grpChg chg="add">
          <ac:chgData name="Matt Carlson" userId="0e792f37f00095d9" providerId="LiveId" clId="{8DC949DC-8723-459A-93E0-F38992DC6CF5}" dt="2019-05-26T05:49:56.975" v="21"/>
          <ac:grpSpMkLst>
            <pc:docMk/>
            <pc:sldMk cId="0" sldId="274"/>
            <ac:grpSpMk id="107" creationId="{50B46513-00B9-4BEB-8D78-DFC58D5E010E}"/>
          </ac:grpSpMkLst>
        </pc:grpChg>
        <pc:grpChg chg="add">
          <ac:chgData name="Matt Carlson" userId="0e792f37f00095d9" providerId="LiveId" clId="{8DC949DC-8723-459A-93E0-F38992DC6CF5}" dt="2019-05-26T05:49:56.975" v="21"/>
          <ac:grpSpMkLst>
            <pc:docMk/>
            <pc:sldMk cId="0" sldId="274"/>
            <ac:grpSpMk id="121" creationId="{FA30A923-5ACD-49BB-A232-64641C44B1B6}"/>
          </ac:grpSpMkLst>
        </pc:grpChg>
        <pc:grpChg chg="add">
          <ac:chgData name="Matt Carlson" userId="0e792f37f00095d9" providerId="LiveId" clId="{8DC949DC-8723-459A-93E0-F38992DC6CF5}" dt="2019-05-26T05:49:56.975" v="21"/>
          <ac:grpSpMkLst>
            <pc:docMk/>
            <pc:sldMk cId="0" sldId="274"/>
            <ac:grpSpMk id="131" creationId="{93B55ABA-C5B9-4765-BC5F-79DE62D8D2B0}"/>
          </ac:grpSpMkLst>
        </pc:grpChg>
        <pc:grpChg chg="add">
          <ac:chgData name="Matt Carlson" userId="0e792f37f00095d9" providerId="LiveId" clId="{8DC949DC-8723-459A-93E0-F38992DC6CF5}" dt="2019-05-26T05:49:56.975" v="21"/>
          <ac:grpSpMkLst>
            <pc:docMk/>
            <pc:sldMk cId="0" sldId="274"/>
            <ac:grpSpMk id="137" creationId="{EBF2C90A-4BF2-4DB0-A873-F95967F48BF5}"/>
          </ac:grpSpMkLst>
        </pc:grpChg>
        <pc:grpChg chg="add">
          <ac:chgData name="Matt Carlson" userId="0e792f37f00095d9" providerId="LiveId" clId="{8DC949DC-8723-459A-93E0-F38992DC6CF5}" dt="2019-05-26T05:49:56.975" v="21"/>
          <ac:grpSpMkLst>
            <pc:docMk/>
            <pc:sldMk cId="0" sldId="274"/>
            <ac:grpSpMk id="156" creationId="{89631BCC-1521-4006-A23C-61BA39FD6070}"/>
          </ac:grpSpMkLst>
        </pc:grpChg>
        <pc:grpChg chg="add">
          <ac:chgData name="Matt Carlson" userId="0e792f37f00095d9" providerId="LiveId" clId="{8DC949DC-8723-459A-93E0-F38992DC6CF5}" dt="2019-05-26T05:49:56.975" v="21"/>
          <ac:grpSpMkLst>
            <pc:docMk/>
            <pc:sldMk cId="0" sldId="274"/>
            <ac:grpSpMk id="160" creationId="{9611A534-015E-4201-ABA0-78D6D38955A7}"/>
          </ac:grpSpMkLst>
        </pc:grpChg>
        <pc:grpChg chg="add">
          <ac:chgData name="Matt Carlson" userId="0e792f37f00095d9" providerId="LiveId" clId="{8DC949DC-8723-459A-93E0-F38992DC6CF5}" dt="2019-05-26T05:49:56.975" v="21"/>
          <ac:grpSpMkLst>
            <pc:docMk/>
            <pc:sldMk cId="0" sldId="274"/>
            <ac:grpSpMk id="165" creationId="{25146144-9949-4D9F-8A72-9B05037883D1}"/>
          </ac:grpSpMkLst>
        </pc:grpChg>
        <pc:grpChg chg="add">
          <ac:chgData name="Matt Carlson" userId="0e792f37f00095d9" providerId="LiveId" clId="{8DC949DC-8723-459A-93E0-F38992DC6CF5}" dt="2019-05-26T05:49:56.975" v="21"/>
          <ac:grpSpMkLst>
            <pc:docMk/>
            <pc:sldMk cId="0" sldId="274"/>
            <ac:grpSpMk id="171" creationId="{176051A8-1624-4380-8DCC-DCE4FC159E43}"/>
          </ac:grpSpMkLst>
        </pc:grpChg>
        <pc:grpChg chg="add">
          <ac:chgData name="Matt Carlson" userId="0e792f37f00095d9" providerId="LiveId" clId="{8DC949DC-8723-459A-93E0-F38992DC6CF5}" dt="2019-05-26T05:49:56.975" v="21"/>
          <ac:grpSpMkLst>
            <pc:docMk/>
            <pc:sldMk cId="0" sldId="274"/>
            <ac:grpSpMk id="175" creationId="{79E4790B-9D76-4406-A346-36758CC95AAA}"/>
          </ac:grpSpMkLst>
        </pc:grpChg>
        <pc:grpChg chg="add">
          <ac:chgData name="Matt Carlson" userId="0e792f37f00095d9" providerId="LiveId" clId="{8DC949DC-8723-459A-93E0-F38992DC6CF5}" dt="2019-05-26T05:49:56.975" v="21"/>
          <ac:grpSpMkLst>
            <pc:docMk/>
            <pc:sldMk cId="0" sldId="274"/>
            <ac:grpSpMk id="178" creationId="{84FA9450-BAB7-4533-817B-E5C759EA8725}"/>
          </ac:grpSpMkLst>
        </pc:grpChg>
        <pc:grpChg chg="add">
          <ac:chgData name="Matt Carlson" userId="0e792f37f00095d9" providerId="LiveId" clId="{8DC949DC-8723-459A-93E0-F38992DC6CF5}" dt="2019-05-26T05:49:56.975" v="21"/>
          <ac:grpSpMkLst>
            <pc:docMk/>
            <pc:sldMk cId="0" sldId="274"/>
            <ac:grpSpMk id="181" creationId="{E6B74595-3CBF-48D5-A7E6-0C78137A4D84}"/>
          </ac:grpSpMkLst>
        </pc:grpChg>
        <pc:grpChg chg="add">
          <ac:chgData name="Matt Carlson" userId="0e792f37f00095d9" providerId="LiveId" clId="{8DC949DC-8723-459A-93E0-F38992DC6CF5}" dt="2019-05-26T05:49:56.975" v="21"/>
          <ac:grpSpMkLst>
            <pc:docMk/>
            <pc:sldMk cId="0" sldId="274"/>
            <ac:grpSpMk id="184" creationId="{359A6503-66E1-4262-B52C-1AA3783DEF63}"/>
          </ac:grpSpMkLst>
        </pc:grpChg>
        <pc:grpChg chg="add">
          <ac:chgData name="Matt Carlson" userId="0e792f37f00095d9" providerId="LiveId" clId="{8DC949DC-8723-459A-93E0-F38992DC6CF5}" dt="2019-05-26T05:49:56.975" v="21"/>
          <ac:grpSpMkLst>
            <pc:docMk/>
            <pc:sldMk cId="0" sldId="274"/>
            <ac:grpSpMk id="189" creationId="{ED1E0927-4A50-4C5B-8215-3FF70B6CECF6}"/>
          </ac:grpSpMkLst>
        </pc:grpChg>
        <pc:grpChg chg="del">
          <ac:chgData name="Matt Carlson" userId="0e792f37f00095d9" providerId="LiveId" clId="{8DC949DC-8723-459A-93E0-F38992DC6CF5}" dt="2019-05-26T05:49:42.609" v="19" actId="478"/>
          <ac:grpSpMkLst>
            <pc:docMk/>
            <pc:sldMk cId="0" sldId="274"/>
            <ac:grpSpMk id="3090" creationId="{00000000-0000-0000-0000-000000000000}"/>
          </ac:grpSpMkLst>
        </pc:grpChg>
        <pc:grpChg chg="del">
          <ac:chgData name="Matt Carlson" userId="0e792f37f00095d9" providerId="LiveId" clId="{8DC949DC-8723-459A-93E0-F38992DC6CF5}" dt="2019-05-26T05:49:42.609" v="19" actId="478"/>
          <ac:grpSpMkLst>
            <pc:docMk/>
            <pc:sldMk cId="0" sldId="274"/>
            <ac:grpSpMk id="3091" creationId="{00000000-0000-0000-0000-000000000000}"/>
          </ac:grpSpMkLst>
        </pc:grpChg>
        <pc:grpChg chg="del">
          <ac:chgData name="Matt Carlson" userId="0e792f37f00095d9" providerId="LiveId" clId="{8DC949DC-8723-459A-93E0-F38992DC6CF5}" dt="2019-05-26T05:49:42.609" v="19" actId="478"/>
          <ac:grpSpMkLst>
            <pc:docMk/>
            <pc:sldMk cId="0" sldId="274"/>
            <ac:grpSpMk id="3092" creationId="{00000000-0000-0000-0000-000000000000}"/>
          </ac:grpSpMkLst>
        </pc:grpChg>
        <pc:grpChg chg="del">
          <ac:chgData name="Matt Carlson" userId="0e792f37f00095d9" providerId="LiveId" clId="{8DC949DC-8723-459A-93E0-F38992DC6CF5}" dt="2019-05-26T05:49:42.609" v="19" actId="478"/>
          <ac:grpSpMkLst>
            <pc:docMk/>
            <pc:sldMk cId="0" sldId="274"/>
            <ac:grpSpMk id="3093" creationId="{00000000-0000-0000-0000-000000000000}"/>
          </ac:grpSpMkLst>
        </pc:grpChg>
        <pc:grpChg chg="del">
          <ac:chgData name="Matt Carlson" userId="0e792f37f00095d9" providerId="LiveId" clId="{8DC949DC-8723-459A-93E0-F38992DC6CF5}" dt="2019-05-26T05:49:42.609" v="19" actId="478"/>
          <ac:grpSpMkLst>
            <pc:docMk/>
            <pc:sldMk cId="0" sldId="274"/>
            <ac:grpSpMk id="3101" creationId="{00000000-0000-0000-0000-000000000000}"/>
          </ac:grpSpMkLst>
        </pc:grpChg>
        <pc:grpChg chg="del">
          <ac:chgData name="Matt Carlson" userId="0e792f37f00095d9" providerId="LiveId" clId="{8DC949DC-8723-459A-93E0-F38992DC6CF5}" dt="2019-05-26T05:49:42.609" v="19" actId="478"/>
          <ac:grpSpMkLst>
            <pc:docMk/>
            <pc:sldMk cId="0" sldId="274"/>
            <ac:grpSpMk id="3102" creationId="{00000000-0000-0000-0000-000000000000}"/>
          </ac:grpSpMkLst>
        </pc:grpChg>
        <pc:grpChg chg="del">
          <ac:chgData name="Matt Carlson" userId="0e792f37f00095d9" providerId="LiveId" clId="{8DC949DC-8723-459A-93E0-F38992DC6CF5}" dt="2019-05-26T05:49:42.609" v="19" actId="478"/>
          <ac:grpSpMkLst>
            <pc:docMk/>
            <pc:sldMk cId="0" sldId="274"/>
            <ac:grpSpMk id="3103" creationId="{00000000-0000-0000-0000-000000000000}"/>
          </ac:grpSpMkLst>
        </pc:grpChg>
        <pc:grpChg chg="del">
          <ac:chgData name="Matt Carlson" userId="0e792f37f00095d9" providerId="LiveId" clId="{8DC949DC-8723-459A-93E0-F38992DC6CF5}" dt="2019-05-26T05:49:42.609" v="19" actId="478"/>
          <ac:grpSpMkLst>
            <pc:docMk/>
            <pc:sldMk cId="0" sldId="274"/>
            <ac:grpSpMk id="3104" creationId="{00000000-0000-0000-0000-000000000000}"/>
          </ac:grpSpMkLst>
        </pc:grpChg>
        <pc:grpChg chg="del">
          <ac:chgData name="Matt Carlson" userId="0e792f37f00095d9" providerId="LiveId" clId="{8DC949DC-8723-459A-93E0-F38992DC6CF5}" dt="2019-05-26T05:49:42.609" v="19" actId="478"/>
          <ac:grpSpMkLst>
            <pc:docMk/>
            <pc:sldMk cId="0" sldId="274"/>
            <ac:grpSpMk id="3105" creationId="{00000000-0000-0000-0000-000000000000}"/>
          </ac:grpSpMkLst>
        </pc:grpChg>
        <pc:grpChg chg="del">
          <ac:chgData name="Matt Carlson" userId="0e792f37f00095d9" providerId="LiveId" clId="{8DC949DC-8723-459A-93E0-F38992DC6CF5}" dt="2019-05-26T05:49:42.609" v="19" actId="478"/>
          <ac:grpSpMkLst>
            <pc:docMk/>
            <pc:sldMk cId="0" sldId="274"/>
            <ac:grpSpMk id="3106" creationId="{00000000-0000-0000-0000-000000000000}"/>
          </ac:grpSpMkLst>
        </pc:grpChg>
        <pc:grpChg chg="del">
          <ac:chgData name="Matt Carlson" userId="0e792f37f00095d9" providerId="LiveId" clId="{8DC949DC-8723-459A-93E0-F38992DC6CF5}" dt="2019-05-26T05:49:42.609" v="19" actId="478"/>
          <ac:grpSpMkLst>
            <pc:docMk/>
            <pc:sldMk cId="0" sldId="274"/>
            <ac:grpSpMk id="3107" creationId="{00000000-0000-0000-0000-000000000000}"/>
          </ac:grpSpMkLst>
        </pc:grpChg>
        <pc:grpChg chg="del">
          <ac:chgData name="Matt Carlson" userId="0e792f37f00095d9" providerId="LiveId" clId="{8DC949DC-8723-459A-93E0-F38992DC6CF5}" dt="2019-05-26T05:49:42.609" v="19" actId="478"/>
          <ac:grpSpMkLst>
            <pc:docMk/>
            <pc:sldMk cId="0" sldId="274"/>
            <ac:grpSpMk id="3108" creationId="{00000000-0000-0000-0000-000000000000}"/>
          </ac:grpSpMkLst>
        </pc:grpChg>
        <pc:grpChg chg="del">
          <ac:chgData name="Matt Carlson" userId="0e792f37f00095d9" providerId="LiveId" clId="{8DC949DC-8723-459A-93E0-F38992DC6CF5}" dt="2019-05-26T05:49:42.609" v="19" actId="478"/>
          <ac:grpSpMkLst>
            <pc:docMk/>
            <pc:sldMk cId="0" sldId="274"/>
            <ac:grpSpMk id="3109" creationId="{00000000-0000-0000-0000-000000000000}"/>
          </ac:grpSpMkLst>
        </pc:grpChg>
        <pc:grpChg chg="del">
          <ac:chgData name="Matt Carlson" userId="0e792f37f00095d9" providerId="LiveId" clId="{8DC949DC-8723-459A-93E0-F38992DC6CF5}" dt="2019-05-26T05:49:42.609" v="19" actId="478"/>
          <ac:grpSpMkLst>
            <pc:docMk/>
            <pc:sldMk cId="0" sldId="274"/>
            <ac:grpSpMk id="3110" creationId="{00000000-0000-0000-0000-000000000000}"/>
          </ac:grpSpMkLst>
        </pc:grpChg>
        <pc:grpChg chg="del">
          <ac:chgData name="Matt Carlson" userId="0e792f37f00095d9" providerId="LiveId" clId="{8DC949DC-8723-459A-93E0-F38992DC6CF5}" dt="2019-05-26T05:49:42.609" v="19" actId="478"/>
          <ac:grpSpMkLst>
            <pc:docMk/>
            <pc:sldMk cId="0" sldId="274"/>
            <ac:grpSpMk id="3111" creationId="{00000000-0000-0000-0000-000000000000}"/>
          </ac:grpSpMkLst>
        </pc:grpChg>
        <pc:graphicFrameChg chg="mod modGraphic">
          <ac:chgData name="Matt Carlson" userId="0e792f37f00095d9" providerId="LiveId" clId="{8DC949DC-8723-459A-93E0-F38992DC6CF5}" dt="2019-05-26T05:48:53.612" v="18"/>
          <ac:graphicFrameMkLst>
            <pc:docMk/>
            <pc:sldMk cId="0" sldId="274"/>
            <ac:graphicFrameMk id="110" creationId="{00000000-0000-0000-0000-000000000000}"/>
          </ac:graphicFrameMkLst>
        </pc:graphicFrameChg>
        <pc:cxnChg chg="add">
          <ac:chgData name="Matt Carlson" userId="0e792f37f00095d9" providerId="LiveId" clId="{8DC949DC-8723-459A-93E0-F38992DC6CF5}" dt="2019-05-26T05:49:56.975" v="21"/>
          <ac:cxnSpMkLst>
            <pc:docMk/>
            <pc:sldMk cId="0" sldId="274"/>
            <ac:cxnSpMk id="93" creationId="{4CA13B8B-FBEE-4DA3-A2C2-BFEE77F343D1}"/>
          </ac:cxnSpMkLst>
        </pc:cxnChg>
        <pc:cxnChg chg="add">
          <ac:chgData name="Matt Carlson" userId="0e792f37f00095d9" providerId="LiveId" clId="{8DC949DC-8723-459A-93E0-F38992DC6CF5}" dt="2019-05-26T05:49:56.975" v="21"/>
          <ac:cxnSpMkLst>
            <pc:docMk/>
            <pc:sldMk cId="0" sldId="274"/>
            <ac:cxnSpMk id="98" creationId="{B022AECC-6754-452B-9826-962B405325A6}"/>
          </ac:cxnSpMkLst>
        </pc:cxnChg>
        <pc:cxnChg chg="add">
          <ac:chgData name="Matt Carlson" userId="0e792f37f00095d9" providerId="LiveId" clId="{8DC949DC-8723-459A-93E0-F38992DC6CF5}" dt="2019-05-26T05:49:56.975" v="21"/>
          <ac:cxnSpMkLst>
            <pc:docMk/>
            <pc:sldMk cId="0" sldId="274"/>
            <ac:cxnSpMk id="135" creationId="{B731693E-57F4-475D-804A-020F165BEB8A}"/>
          </ac:cxnSpMkLst>
        </pc:cxnChg>
        <pc:cxnChg chg="del">
          <ac:chgData name="Matt Carlson" userId="0e792f37f00095d9" providerId="LiveId" clId="{8DC949DC-8723-459A-93E0-F38992DC6CF5}" dt="2019-05-26T05:49:55.744" v="20" actId="478"/>
          <ac:cxnSpMkLst>
            <pc:docMk/>
            <pc:sldMk cId="0" sldId="274"/>
            <ac:cxnSpMk id="143" creationId="{00000000-0000-0000-0000-000000000000}"/>
          </ac:cxnSpMkLst>
        </pc:cxnChg>
        <pc:cxnChg chg="del">
          <ac:chgData name="Matt Carlson" userId="0e792f37f00095d9" providerId="LiveId" clId="{8DC949DC-8723-459A-93E0-F38992DC6CF5}" dt="2019-05-26T05:49:42.609" v="19" actId="478"/>
          <ac:cxnSpMkLst>
            <pc:docMk/>
            <pc:sldMk cId="0" sldId="274"/>
            <ac:cxnSpMk id="144" creationId="{00000000-0000-0000-0000-000000000000}"/>
          </ac:cxnSpMkLst>
        </pc:cxnChg>
        <pc:cxnChg chg="del">
          <ac:chgData name="Matt Carlson" userId="0e792f37f00095d9" providerId="LiveId" clId="{8DC949DC-8723-459A-93E0-F38992DC6CF5}" dt="2019-05-26T05:49:55.744" v="20" actId="478"/>
          <ac:cxnSpMkLst>
            <pc:docMk/>
            <pc:sldMk cId="0" sldId="274"/>
            <ac:cxnSpMk id="145" creationId="{00000000-0000-0000-0000-000000000000}"/>
          </ac:cxnSpMkLst>
        </pc:cxnChg>
        <pc:cxnChg chg="del">
          <ac:chgData name="Matt Carlson" userId="0e792f37f00095d9" providerId="LiveId" clId="{8DC949DC-8723-459A-93E0-F38992DC6CF5}" dt="2019-05-26T05:49:55.744" v="20" actId="478"/>
          <ac:cxnSpMkLst>
            <pc:docMk/>
            <pc:sldMk cId="0" sldId="274"/>
            <ac:cxnSpMk id="146" creationId="{00000000-0000-0000-0000-000000000000}"/>
          </ac:cxnSpMkLst>
        </pc:cxnChg>
        <pc:cxnChg chg="add">
          <ac:chgData name="Matt Carlson" userId="0e792f37f00095d9" providerId="LiveId" clId="{8DC949DC-8723-459A-93E0-F38992DC6CF5}" dt="2019-05-26T05:49:56.975" v="21"/>
          <ac:cxnSpMkLst>
            <pc:docMk/>
            <pc:sldMk cId="0" sldId="274"/>
            <ac:cxnSpMk id="154" creationId="{9EECBF10-222B-4ADA-BA36-7E6717419433}"/>
          </ac:cxnSpMkLst>
        </pc:cxnChg>
        <pc:cxnChg chg="add">
          <ac:chgData name="Matt Carlson" userId="0e792f37f00095d9" providerId="LiveId" clId="{8DC949DC-8723-459A-93E0-F38992DC6CF5}" dt="2019-05-26T05:49:56.975" v="21"/>
          <ac:cxnSpMkLst>
            <pc:docMk/>
            <pc:sldMk cId="0" sldId="274"/>
            <ac:cxnSpMk id="159" creationId="{51ED4D8B-6D94-4D6C-A96D-88913AF4C883}"/>
          </ac:cxnSpMkLst>
        </pc:cxnChg>
        <pc:cxnChg chg="add">
          <ac:chgData name="Matt Carlson" userId="0e792f37f00095d9" providerId="LiveId" clId="{8DC949DC-8723-459A-93E0-F38992DC6CF5}" dt="2019-05-26T05:49:56.975" v="21"/>
          <ac:cxnSpMkLst>
            <pc:docMk/>
            <pc:sldMk cId="0" sldId="274"/>
            <ac:cxnSpMk id="169" creationId="{04D30676-D9A3-41EB-AE2C-3D16CA412107}"/>
          </ac:cxnSpMkLst>
        </pc:cxnChg>
        <pc:cxnChg chg="add">
          <ac:chgData name="Matt Carlson" userId="0e792f37f00095d9" providerId="LiveId" clId="{8DC949DC-8723-459A-93E0-F38992DC6CF5}" dt="2019-05-26T05:49:56.975" v="21"/>
          <ac:cxnSpMkLst>
            <pc:docMk/>
            <pc:sldMk cId="0" sldId="274"/>
            <ac:cxnSpMk id="170" creationId="{E7DB753B-40A9-4C8C-9304-C858FB1A8325}"/>
          </ac:cxnSpMkLst>
        </pc:cxnChg>
        <pc:cxnChg chg="add">
          <ac:chgData name="Matt Carlson" userId="0e792f37f00095d9" providerId="LiveId" clId="{8DC949DC-8723-459A-93E0-F38992DC6CF5}" dt="2019-05-26T05:49:56.975" v="21"/>
          <ac:cxnSpMkLst>
            <pc:docMk/>
            <pc:sldMk cId="0" sldId="274"/>
            <ac:cxnSpMk id="188" creationId="{8C0264D6-1235-4CE6-9B44-00C2431614F8}"/>
          </ac:cxnSpMkLst>
        </pc:cxnChg>
      </pc:sldChg>
      <pc:sldChg chg="addSp modSp">
        <pc:chgData name="Matt Carlson" userId="0e792f37f00095d9" providerId="LiveId" clId="{8DC949DC-8723-459A-93E0-F38992DC6CF5}" dt="2019-05-26T05:50:36.707" v="27" actId="1076"/>
        <pc:sldMkLst>
          <pc:docMk/>
          <pc:sldMk cId="0" sldId="279"/>
        </pc:sldMkLst>
        <pc:grpChg chg="add mod">
          <ac:chgData name="Matt Carlson" userId="0e792f37f00095d9" providerId="LiveId" clId="{8DC949DC-8723-459A-93E0-F38992DC6CF5}" dt="2019-05-26T05:50:18.136" v="23" actId="1076"/>
          <ac:grpSpMkLst>
            <pc:docMk/>
            <pc:sldMk cId="0" sldId="279"/>
            <ac:grpSpMk id="978" creationId="{7906B237-9A7A-4B2F-A4AB-D9CB29C5B9CF}"/>
          </ac:grpSpMkLst>
        </pc:grpChg>
        <pc:grpChg chg="add mod">
          <ac:chgData name="Matt Carlson" userId="0e792f37f00095d9" providerId="LiveId" clId="{8DC949DC-8723-459A-93E0-F38992DC6CF5}" dt="2019-05-26T05:50:32.962" v="25" actId="1076"/>
          <ac:grpSpMkLst>
            <pc:docMk/>
            <pc:sldMk cId="0" sldId="279"/>
            <ac:grpSpMk id="981" creationId="{5FB50680-E8EC-46E2-854D-1A8BB9730A35}"/>
          </ac:grpSpMkLst>
        </pc:grpChg>
        <pc:grpChg chg="mod">
          <ac:chgData name="Matt Carlson" userId="0e792f37f00095d9" providerId="LiveId" clId="{8DC949DC-8723-459A-93E0-F38992DC6CF5}" dt="2019-05-26T05:50:36.707" v="27" actId="1076"/>
          <ac:grpSpMkLst>
            <pc:docMk/>
            <pc:sldMk cId="0" sldId="279"/>
            <ac:grpSpMk id="5206" creationId="{00000000-0000-0000-0000-000000000000}"/>
          </ac:grpSpMkLst>
        </pc:grpChg>
        <pc:grpChg chg="mod">
          <ac:chgData name="Matt Carlson" userId="0e792f37f00095d9" providerId="LiveId" clId="{8DC949DC-8723-459A-93E0-F38992DC6CF5}" dt="2019-05-24T07:36:57.460" v="0" actId="1076"/>
          <ac:grpSpMkLst>
            <pc:docMk/>
            <pc:sldMk cId="0" sldId="279"/>
            <ac:grpSpMk id="5252"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5/26/2019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2589018861"/>
              </p:ext>
            </p:extLst>
          </p:nvPr>
        </p:nvGraphicFramePr>
        <p:xfrm>
          <a:off x="177800" y="165100"/>
          <a:ext cx="6997700" cy="2958060"/>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6</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Highway to Hell</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Craig Allen, modified by Dave McClure, fixed by Alan Feucht, reviewed by Matt Carlson then blessed by Keith Tsang</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toes touching marks, facing squarely downrange. Gun is unloaded on either table with trigger guard centered on X, muzzle pointed downrange. All magazines used must start on tables.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Note: Magazines may start on one or both tables.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20 rounds, 100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10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0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412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 name="Group 301">
            <a:extLst>
              <a:ext uri="{FF2B5EF4-FFF2-40B4-BE49-F238E27FC236}">
                <a16:creationId xmlns:a16="http://schemas.microsoft.com/office/drawing/2014/main" id="{D68A671C-58F5-4232-BEED-75B0CC9423AA}"/>
              </a:ext>
            </a:extLst>
          </p:cNvPr>
          <p:cNvGrpSpPr>
            <a:grpSpLocks/>
          </p:cNvGrpSpPr>
          <p:nvPr/>
        </p:nvGrpSpPr>
        <p:grpSpPr bwMode="auto">
          <a:xfrm>
            <a:off x="3372915" y="4746072"/>
            <a:ext cx="341973" cy="3395664"/>
            <a:chOff x="558" y="2160"/>
            <a:chExt cx="435" cy="2057"/>
          </a:xfrm>
        </p:grpSpPr>
        <p:sp>
          <p:nvSpPr>
            <p:cNvPr id="144" name="Line 302">
              <a:extLst>
                <a:ext uri="{FF2B5EF4-FFF2-40B4-BE49-F238E27FC236}">
                  <a16:creationId xmlns:a16="http://schemas.microsoft.com/office/drawing/2014/main" id="{2236CA6A-8141-4D7E-835F-F475B26ED700}"/>
                </a:ext>
              </a:extLst>
            </p:cNvPr>
            <p:cNvSpPr>
              <a:spLocks noChangeShapeType="1"/>
            </p:cNvSpPr>
            <p:nvPr/>
          </p:nvSpPr>
          <p:spPr bwMode="auto">
            <a:xfrm flipH="1" flipV="1">
              <a:off x="993" y="3201"/>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45" name="Line 303">
              <a:extLst>
                <a:ext uri="{FF2B5EF4-FFF2-40B4-BE49-F238E27FC236}">
                  <a16:creationId xmlns:a16="http://schemas.microsoft.com/office/drawing/2014/main" id="{E2B029FA-08C4-487C-A47A-ED897F8DDFF8}"/>
                </a:ext>
              </a:extLst>
            </p:cNvPr>
            <p:cNvSpPr>
              <a:spLocks noChangeShapeType="1"/>
            </p:cNvSpPr>
            <p:nvPr/>
          </p:nvSpPr>
          <p:spPr bwMode="auto">
            <a:xfrm>
              <a:off x="558" y="2813"/>
              <a:ext cx="435" cy="1041"/>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46" name="Line 304">
              <a:extLst>
                <a:ext uri="{FF2B5EF4-FFF2-40B4-BE49-F238E27FC236}">
                  <a16:creationId xmlns:a16="http://schemas.microsoft.com/office/drawing/2014/main" id="{E535ED92-2AE7-4C53-886E-18CD44C361A6}"/>
                </a:ext>
              </a:extLst>
            </p:cNvPr>
            <p:cNvSpPr>
              <a:spLocks noChangeShapeType="1"/>
            </p:cNvSpPr>
            <p:nvPr/>
          </p:nvSpPr>
          <p:spPr bwMode="auto">
            <a:xfrm>
              <a:off x="558" y="2184"/>
              <a:ext cx="435" cy="1017"/>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2" name="Line 305">
              <a:extLst>
                <a:ext uri="{FF2B5EF4-FFF2-40B4-BE49-F238E27FC236}">
                  <a16:creationId xmlns:a16="http://schemas.microsoft.com/office/drawing/2014/main" id="{E8926010-DC65-4AEB-AA06-BEB83D75729B}"/>
                </a:ext>
              </a:extLst>
            </p:cNvPr>
            <p:cNvSpPr>
              <a:spLocks noChangeShapeType="1"/>
            </p:cNvSpPr>
            <p:nvPr/>
          </p:nvSpPr>
          <p:spPr bwMode="auto">
            <a:xfrm flipH="1">
              <a:off x="558" y="2160"/>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3" name="Line 306">
              <a:extLst>
                <a:ext uri="{FF2B5EF4-FFF2-40B4-BE49-F238E27FC236}">
                  <a16:creationId xmlns:a16="http://schemas.microsoft.com/office/drawing/2014/main" id="{3CB101BE-89E5-4938-AA94-3BF189597C1D}"/>
                </a:ext>
              </a:extLst>
            </p:cNvPr>
            <p:cNvSpPr>
              <a:spLocks noChangeShapeType="1"/>
            </p:cNvSpPr>
            <p:nvPr/>
          </p:nvSpPr>
          <p:spPr bwMode="auto">
            <a:xfrm flipV="1">
              <a:off x="945" y="3129"/>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4" name="Line 307">
              <a:extLst>
                <a:ext uri="{FF2B5EF4-FFF2-40B4-BE49-F238E27FC236}">
                  <a16:creationId xmlns:a16="http://schemas.microsoft.com/office/drawing/2014/main" id="{92838C35-19B2-4871-9683-87FC2801CEEB}"/>
                </a:ext>
              </a:extLst>
            </p:cNvPr>
            <p:cNvSpPr>
              <a:spLocks noChangeShapeType="1"/>
            </p:cNvSpPr>
            <p:nvPr/>
          </p:nvSpPr>
          <p:spPr bwMode="auto">
            <a:xfrm flipV="1">
              <a:off x="896" y="3007"/>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5" name="Line 308">
              <a:extLst>
                <a:ext uri="{FF2B5EF4-FFF2-40B4-BE49-F238E27FC236}">
                  <a16:creationId xmlns:a16="http://schemas.microsoft.com/office/drawing/2014/main" id="{CB9F97DD-BC14-4B10-80A4-27097A391AF2}"/>
                </a:ext>
              </a:extLst>
            </p:cNvPr>
            <p:cNvSpPr>
              <a:spLocks noChangeShapeType="1"/>
            </p:cNvSpPr>
            <p:nvPr/>
          </p:nvSpPr>
          <p:spPr bwMode="auto">
            <a:xfrm flipV="1">
              <a:off x="848" y="2886"/>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6" name="Line 309">
              <a:extLst>
                <a:ext uri="{FF2B5EF4-FFF2-40B4-BE49-F238E27FC236}">
                  <a16:creationId xmlns:a16="http://schemas.microsoft.com/office/drawing/2014/main" id="{A9E23EF4-0506-4A06-8A41-AB3D8E6BFFF1}"/>
                </a:ext>
              </a:extLst>
            </p:cNvPr>
            <p:cNvSpPr>
              <a:spLocks noChangeShapeType="1"/>
            </p:cNvSpPr>
            <p:nvPr/>
          </p:nvSpPr>
          <p:spPr bwMode="auto">
            <a:xfrm flipV="1">
              <a:off x="799" y="2765"/>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7" name="Line 310">
              <a:extLst>
                <a:ext uri="{FF2B5EF4-FFF2-40B4-BE49-F238E27FC236}">
                  <a16:creationId xmlns:a16="http://schemas.microsoft.com/office/drawing/2014/main" id="{5FEE1B71-B384-4A8E-8654-FF3DC2703EAD}"/>
                </a:ext>
              </a:extLst>
            </p:cNvPr>
            <p:cNvSpPr>
              <a:spLocks noChangeShapeType="1"/>
            </p:cNvSpPr>
            <p:nvPr/>
          </p:nvSpPr>
          <p:spPr bwMode="auto">
            <a:xfrm flipV="1">
              <a:off x="751" y="2644"/>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8" name="Line 311">
              <a:extLst>
                <a:ext uri="{FF2B5EF4-FFF2-40B4-BE49-F238E27FC236}">
                  <a16:creationId xmlns:a16="http://schemas.microsoft.com/office/drawing/2014/main" id="{31BD2FED-1FCC-4FC1-91E6-7B3AAA4F1413}"/>
                </a:ext>
              </a:extLst>
            </p:cNvPr>
            <p:cNvSpPr>
              <a:spLocks noChangeShapeType="1"/>
            </p:cNvSpPr>
            <p:nvPr/>
          </p:nvSpPr>
          <p:spPr bwMode="auto">
            <a:xfrm flipV="1">
              <a:off x="703" y="2547"/>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199" name="Line 312">
              <a:extLst>
                <a:ext uri="{FF2B5EF4-FFF2-40B4-BE49-F238E27FC236}">
                  <a16:creationId xmlns:a16="http://schemas.microsoft.com/office/drawing/2014/main" id="{71CBF423-91CA-480A-909A-452936954C8D}"/>
                </a:ext>
              </a:extLst>
            </p:cNvPr>
            <p:cNvSpPr>
              <a:spLocks noChangeShapeType="1"/>
            </p:cNvSpPr>
            <p:nvPr/>
          </p:nvSpPr>
          <p:spPr bwMode="auto">
            <a:xfrm flipV="1">
              <a:off x="654" y="24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0" name="Line 313">
              <a:extLst>
                <a:ext uri="{FF2B5EF4-FFF2-40B4-BE49-F238E27FC236}">
                  <a16:creationId xmlns:a16="http://schemas.microsoft.com/office/drawing/2014/main" id="{9A792B0D-501A-4E1F-89D1-B2657CBA8D25}"/>
                </a:ext>
              </a:extLst>
            </p:cNvPr>
            <p:cNvSpPr>
              <a:spLocks noChangeShapeType="1"/>
            </p:cNvSpPr>
            <p:nvPr/>
          </p:nvSpPr>
          <p:spPr bwMode="auto">
            <a:xfrm flipV="1">
              <a:off x="606" y="2305"/>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1" name="Line 314">
              <a:extLst>
                <a:ext uri="{FF2B5EF4-FFF2-40B4-BE49-F238E27FC236}">
                  <a16:creationId xmlns:a16="http://schemas.microsoft.com/office/drawing/2014/main" id="{C4D295AB-812F-42CD-AFF5-8A3E910CAEC9}"/>
                </a:ext>
              </a:extLst>
            </p:cNvPr>
            <p:cNvSpPr>
              <a:spLocks noChangeShapeType="1"/>
            </p:cNvSpPr>
            <p:nvPr/>
          </p:nvSpPr>
          <p:spPr bwMode="auto">
            <a:xfrm>
              <a:off x="558" y="2716"/>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2" name="Line 315">
              <a:extLst>
                <a:ext uri="{FF2B5EF4-FFF2-40B4-BE49-F238E27FC236}">
                  <a16:creationId xmlns:a16="http://schemas.microsoft.com/office/drawing/2014/main" id="{A7A2AE28-4A08-4C2B-8C89-C304008FA927}"/>
                </a:ext>
              </a:extLst>
            </p:cNvPr>
            <p:cNvSpPr>
              <a:spLocks noChangeShapeType="1"/>
            </p:cNvSpPr>
            <p:nvPr/>
          </p:nvSpPr>
          <p:spPr bwMode="auto">
            <a:xfrm>
              <a:off x="558" y="2813"/>
              <a:ext cx="435" cy="1065"/>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3" name="Line 316">
              <a:extLst>
                <a:ext uri="{FF2B5EF4-FFF2-40B4-BE49-F238E27FC236}">
                  <a16:creationId xmlns:a16="http://schemas.microsoft.com/office/drawing/2014/main" id="{99152226-90A9-4988-8AF8-C9895902A28B}"/>
                </a:ext>
              </a:extLst>
            </p:cNvPr>
            <p:cNvSpPr>
              <a:spLocks noChangeShapeType="1"/>
            </p:cNvSpPr>
            <p:nvPr/>
          </p:nvSpPr>
          <p:spPr bwMode="auto">
            <a:xfrm>
              <a:off x="558" y="2233"/>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4" name="Line 317">
              <a:extLst>
                <a:ext uri="{FF2B5EF4-FFF2-40B4-BE49-F238E27FC236}">
                  <a16:creationId xmlns:a16="http://schemas.microsoft.com/office/drawing/2014/main" id="{ADCEF013-A9EF-476D-AE83-8A38C595B083}"/>
                </a:ext>
              </a:extLst>
            </p:cNvPr>
            <p:cNvSpPr>
              <a:spLocks noChangeShapeType="1"/>
            </p:cNvSpPr>
            <p:nvPr/>
          </p:nvSpPr>
          <p:spPr bwMode="auto">
            <a:xfrm>
              <a:off x="558" y="2329"/>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5" name="Line 318">
              <a:extLst>
                <a:ext uri="{FF2B5EF4-FFF2-40B4-BE49-F238E27FC236}">
                  <a16:creationId xmlns:a16="http://schemas.microsoft.com/office/drawing/2014/main" id="{5AA75458-8C22-4DAF-92B0-C78F4AE34B9B}"/>
                </a:ext>
              </a:extLst>
            </p:cNvPr>
            <p:cNvSpPr>
              <a:spLocks noChangeShapeType="1"/>
            </p:cNvSpPr>
            <p:nvPr/>
          </p:nvSpPr>
          <p:spPr bwMode="auto">
            <a:xfrm>
              <a:off x="558" y="2426"/>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6" name="Line 319">
              <a:extLst>
                <a:ext uri="{FF2B5EF4-FFF2-40B4-BE49-F238E27FC236}">
                  <a16:creationId xmlns:a16="http://schemas.microsoft.com/office/drawing/2014/main" id="{3EEF2FC7-3B3A-4F40-B9DD-CE0F6A54B094}"/>
                </a:ext>
              </a:extLst>
            </p:cNvPr>
            <p:cNvSpPr>
              <a:spLocks noChangeShapeType="1"/>
            </p:cNvSpPr>
            <p:nvPr/>
          </p:nvSpPr>
          <p:spPr bwMode="auto">
            <a:xfrm>
              <a:off x="558" y="2523"/>
              <a:ext cx="435" cy="104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07" name="Line 320">
              <a:extLst>
                <a:ext uri="{FF2B5EF4-FFF2-40B4-BE49-F238E27FC236}">
                  <a16:creationId xmlns:a16="http://schemas.microsoft.com/office/drawing/2014/main" id="{08A887B4-C1AF-4628-A901-51EE3001B7DE}"/>
                </a:ext>
              </a:extLst>
            </p:cNvPr>
            <p:cNvSpPr>
              <a:spLocks noChangeShapeType="1"/>
            </p:cNvSpPr>
            <p:nvPr/>
          </p:nvSpPr>
          <p:spPr bwMode="auto">
            <a:xfrm>
              <a:off x="558" y="2620"/>
              <a:ext cx="435" cy="1041"/>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grpSp>
      <p:sp>
        <p:nvSpPr>
          <p:cNvPr id="208" name="AutoShape 28">
            <a:extLst>
              <a:ext uri="{FF2B5EF4-FFF2-40B4-BE49-F238E27FC236}">
                <a16:creationId xmlns:a16="http://schemas.microsoft.com/office/drawing/2014/main" id="{A665D70D-8A0D-4079-B56D-FEC517550F80}"/>
              </a:ext>
            </a:extLst>
          </p:cNvPr>
          <p:cNvSpPr>
            <a:spLocks noChangeArrowheads="1"/>
          </p:cNvSpPr>
          <p:nvPr/>
        </p:nvSpPr>
        <p:spPr bwMode="auto">
          <a:xfrm>
            <a:off x="5003573" y="4813057"/>
            <a:ext cx="609600" cy="1828800"/>
          </a:xfrm>
          <a:prstGeom prst="can">
            <a:avLst>
              <a:gd name="adj" fmla="val 43873"/>
            </a:avLst>
          </a:prstGeom>
          <a:solidFill>
            <a:srgbClr val="73D9F1"/>
          </a:solidFill>
          <a:ln w="9525">
            <a:solidFill>
              <a:schemeClr val="tx1"/>
            </a:solidFill>
            <a:round/>
            <a:headEnd/>
            <a:tailEnd/>
          </a:ln>
        </p:spPr>
        <p:txBody>
          <a:bodyPr vert="vert270" wrap="none" anchor="ctr" anchorCtr="1"/>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t>TREE</a:t>
            </a:r>
          </a:p>
        </p:txBody>
      </p:sp>
      <p:sp>
        <p:nvSpPr>
          <p:cNvPr id="209" name="AutoShape 28">
            <a:extLst>
              <a:ext uri="{FF2B5EF4-FFF2-40B4-BE49-F238E27FC236}">
                <a16:creationId xmlns:a16="http://schemas.microsoft.com/office/drawing/2014/main" id="{7662BE84-0E7C-412B-B6B4-A07D638F7123}"/>
              </a:ext>
            </a:extLst>
          </p:cNvPr>
          <p:cNvSpPr>
            <a:spLocks noChangeArrowheads="1"/>
          </p:cNvSpPr>
          <p:nvPr/>
        </p:nvSpPr>
        <p:spPr bwMode="auto">
          <a:xfrm>
            <a:off x="1295400" y="4830034"/>
            <a:ext cx="609600" cy="1828800"/>
          </a:xfrm>
          <a:prstGeom prst="can">
            <a:avLst>
              <a:gd name="adj" fmla="val 43873"/>
            </a:avLst>
          </a:prstGeom>
          <a:solidFill>
            <a:srgbClr val="73D9F1"/>
          </a:solidFill>
          <a:ln w="9525">
            <a:solidFill>
              <a:schemeClr val="tx1"/>
            </a:solidFill>
            <a:round/>
            <a:headEnd/>
            <a:tailEnd/>
          </a:ln>
        </p:spPr>
        <p:txBody>
          <a:bodyPr vert="vert270" wrap="none" anchor="ctr" anchorCtr="1"/>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dirty="0"/>
              <a:t>TREE</a:t>
            </a:r>
          </a:p>
        </p:txBody>
      </p:sp>
      <p:sp>
        <p:nvSpPr>
          <p:cNvPr id="210" name="TextBox 209">
            <a:extLst>
              <a:ext uri="{FF2B5EF4-FFF2-40B4-BE49-F238E27FC236}">
                <a16:creationId xmlns:a16="http://schemas.microsoft.com/office/drawing/2014/main" id="{77993E39-AC6B-43D3-AF5C-1D27165582FC}"/>
              </a:ext>
            </a:extLst>
          </p:cNvPr>
          <p:cNvSpPr txBox="1"/>
          <p:nvPr/>
        </p:nvSpPr>
        <p:spPr>
          <a:xfrm>
            <a:off x="2640494" y="8117953"/>
            <a:ext cx="673031" cy="369332"/>
          </a:xfrm>
          <a:prstGeom prst="rect">
            <a:avLst/>
          </a:prstGeom>
          <a:noFill/>
        </p:spPr>
        <p:txBody>
          <a:bodyPr wrap="square" rtlCol="0">
            <a:spAutoFit/>
          </a:bodyPr>
          <a:lstStyle/>
          <a:p>
            <a:r>
              <a:rPr lang="en-US" dirty="0"/>
              <a:t>X </a:t>
            </a:r>
            <a:r>
              <a:rPr lang="en-US" dirty="0" err="1"/>
              <a:t>X</a:t>
            </a:r>
            <a:endParaRPr lang="en-US" dirty="0"/>
          </a:p>
        </p:txBody>
      </p:sp>
      <p:cxnSp>
        <p:nvCxnSpPr>
          <p:cNvPr id="211" name="Straight Connector 210">
            <a:extLst>
              <a:ext uri="{FF2B5EF4-FFF2-40B4-BE49-F238E27FC236}">
                <a16:creationId xmlns:a16="http://schemas.microsoft.com/office/drawing/2014/main" id="{E2FD28D4-0146-4FD1-A2FF-DC056B2202E1}"/>
              </a:ext>
            </a:extLst>
          </p:cNvPr>
          <p:cNvCxnSpPr/>
          <p:nvPr/>
        </p:nvCxnSpPr>
        <p:spPr>
          <a:xfrm>
            <a:off x="533400" y="8259034"/>
            <a:ext cx="6172200"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212" name="TextBox 211">
            <a:extLst>
              <a:ext uri="{FF2B5EF4-FFF2-40B4-BE49-F238E27FC236}">
                <a16:creationId xmlns:a16="http://schemas.microsoft.com/office/drawing/2014/main" id="{FA4ED396-3938-4DC0-A1B8-FA288F4C206E}"/>
              </a:ext>
            </a:extLst>
          </p:cNvPr>
          <p:cNvSpPr txBox="1"/>
          <p:nvPr/>
        </p:nvSpPr>
        <p:spPr>
          <a:xfrm>
            <a:off x="2756787" y="8346202"/>
            <a:ext cx="1675459" cy="307777"/>
          </a:xfrm>
          <a:prstGeom prst="rect">
            <a:avLst/>
          </a:prstGeom>
          <a:noFill/>
        </p:spPr>
        <p:txBody>
          <a:bodyPr wrap="none" rtlCol="0">
            <a:spAutoFit/>
          </a:bodyPr>
          <a:lstStyle/>
          <a:p>
            <a:r>
              <a:rPr lang="en-US" sz="1400" dirty="0"/>
              <a:t>Forward Fault Line</a:t>
            </a:r>
          </a:p>
        </p:txBody>
      </p:sp>
      <p:grpSp>
        <p:nvGrpSpPr>
          <p:cNvPr id="213" name="Group 109">
            <a:extLst>
              <a:ext uri="{FF2B5EF4-FFF2-40B4-BE49-F238E27FC236}">
                <a16:creationId xmlns:a16="http://schemas.microsoft.com/office/drawing/2014/main" id="{56B37AD7-F5D8-4AF0-B513-9D57D0BB072F}"/>
              </a:ext>
            </a:extLst>
          </p:cNvPr>
          <p:cNvGrpSpPr>
            <a:grpSpLocks noChangeAspect="1"/>
          </p:cNvGrpSpPr>
          <p:nvPr/>
        </p:nvGrpSpPr>
        <p:grpSpPr bwMode="auto">
          <a:xfrm>
            <a:off x="177800" y="6887434"/>
            <a:ext cx="1009748" cy="1273650"/>
            <a:chOff x="4442" y="341"/>
            <a:chExt cx="1079" cy="1361"/>
          </a:xfrm>
        </p:grpSpPr>
        <p:sp>
          <p:nvSpPr>
            <p:cNvPr id="214" name="Rectangle 101">
              <a:extLst>
                <a:ext uri="{FF2B5EF4-FFF2-40B4-BE49-F238E27FC236}">
                  <a16:creationId xmlns:a16="http://schemas.microsoft.com/office/drawing/2014/main" id="{2F8BF1A4-3E64-4583-A1F7-491338659BC1}"/>
                </a:ext>
              </a:extLst>
            </p:cNvPr>
            <p:cNvSpPr>
              <a:spLocks noChangeArrowheads="1"/>
            </p:cNvSpPr>
            <p:nvPr/>
          </p:nvSpPr>
          <p:spPr bwMode="auto">
            <a:xfrm>
              <a:off x="5470" y="373"/>
              <a:ext cx="44"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15" name="Freeform 102">
              <a:extLst>
                <a:ext uri="{FF2B5EF4-FFF2-40B4-BE49-F238E27FC236}">
                  <a16:creationId xmlns:a16="http://schemas.microsoft.com/office/drawing/2014/main" id="{11AC7B9D-8624-445D-B9BA-FBBB1DD6DBC6}"/>
                </a:ext>
              </a:extLst>
            </p:cNvPr>
            <p:cNvSpPr>
              <a:spLocks/>
            </p:cNvSpPr>
            <p:nvPr/>
          </p:nvSpPr>
          <p:spPr bwMode="auto">
            <a:xfrm>
              <a:off x="4446" y="367"/>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6" name="Freeform 103">
              <a:extLst>
                <a:ext uri="{FF2B5EF4-FFF2-40B4-BE49-F238E27FC236}">
                  <a16:creationId xmlns:a16="http://schemas.microsoft.com/office/drawing/2014/main" id="{602BD686-8017-4502-B71E-5EB691F3476D}"/>
                </a:ext>
              </a:extLst>
            </p:cNvPr>
            <p:cNvSpPr>
              <a:spLocks/>
            </p:cNvSpPr>
            <p:nvPr/>
          </p:nvSpPr>
          <p:spPr bwMode="auto">
            <a:xfrm>
              <a:off x="4442" y="341"/>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7" name="Line 104">
              <a:extLst>
                <a:ext uri="{FF2B5EF4-FFF2-40B4-BE49-F238E27FC236}">
                  <a16:creationId xmlns:a16="http://schemas.microsoft.com/office/drawing/2014/main" id="{4F0BE144-18CA-4DC1-A6F9-44D9D74F30A8}"/>
                </a:ext>
              </a:extLst>
            </p:cNvPr>
            <p:cNvSpPr>
              <a:spLocks noChangeShapeType="1"/>
            </p:cNvSpPr>
            <p:nvPr/>
          </p:nvSpPr>
          <p:spPr bwMode="auto">
            <a:xfrm>
              <a:off x="4443" y="1139"/>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8" name="Line 105">
              <a:extLst>
                <a:ext uri="{FF2B5EF4-FFF2-40B4-BE49-F238E27FC236}">
                  <a16:creationId xmlns:a16="http://schemas.microsoft.com/office/drawing/2014/main" id="{EEFF598F-E9EF-4CCD-87C2-BEAB3DC2F4BD}"/>
                </a:ext>
              </a:extLst>
            </p:cNvPr>
            <p:cNvSpPr>
              <a:spLocks noChangeShapeType="1"/>
            </p:cNvSpPr>
            <p:nvPr/>
          </p:nvSpPr>
          <p:spPr bwMode="auto">
            <a:xfrm>
              <a:off x="5302" y="113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19" name="Line 106">
              <a:extLst>
                <a:ext uri="{FF2B5EF4-FFF2-40B4-BE49-F238E27FC236}">
                  <a16:creationId xmlns:a16="http://schemas.microsoft.com/office/drawing/2014/main" id="{400CC790-E5D4-4FB6-8901-2B29BB9FCE49}"/>
                </a:ext>
              </a:extLst>
            </p:cNvPr>
            <p:cNvSpPr>
              <a:spLocks noChangeShapeType="1"/>
            </p:cNvSpPr>
            <p:nvPr/>
          </p:nvSpPr>
          <p:spPr bwMode="auto">
            <a:xfrm>
              <a:off x="5519" y="34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0" name="Rectangle 107">
              <a:extLst>
                <a:ext uri="{FF2B5EF4-FFF2-40B4-BE49-F238E27FC236}">
                  <a16:creationId xmlns:a16="http://schemas.microsoft.com/office/drawing/2014/main" id="{E207A1E8-48DE-4DD9-8287-53129A716CA0}"/>
                </a:ext>
              </a:extLst>
            </p:cNvPr>
            <p:cNvSpPr>
              <a:spLocks noChangeArrowheads="1"/>
            </p:cNvSpPr>
            <p:nvPr/>
          </p:nvSpPr>
          <p:spPr bwMode="auto">
            <a:xfrm>
              <a:off x="5254" y="1165"/>
              <a:ext cx="46"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21" name="Rectangle 108">
              <a:extLst>
                <a:ext uri="{FF2B5EF4-FFF2-40B4-BE49-F238E27FC236}">
                  <a16:creationId xmlns:a16="http://schemas.microsoft.com/office/drawing/2014/main" id="{307DF4BE-D01B-48E4-8D81-93DE7CA88736}"/>
                </a:ext>
              </a:extLst>
            </p:cNvPr>
            <p:cNvSpPr>
              <a:spLocks noChangeArrowheads="1"/>
            </p:cNvSpPr>
            <p:nvPr/>
          </p:nvSpPr>
          <p:spPr bwMode="auto">
            <a:xfrm>
              <a:off x="4449" y="1165"/>
              <a:ext cx="45"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grpSp>
      <p:grpSp>
        <p:nvGrpSpPr>
          <p:cNvPr id="222" name="Group 109">
            <a:extLst>
              <a:ext uri="{FF2B5EF4-FFF2-40B4-BE49-F238E27FC236}">
                <a16:creationId xmlns:a16="http://schemas.microsoft.com/office/drawing/2014/main" id="{1D58F70A-D100-49B2-AAEB-AF5CF596AAD1}"/>
              </a:ext>
            </a:extLst>
          </p:cNvPr>
          <p:cNvGrpSpPr>
            <a:grpSpLocks noChangeAspect="1"/>
          </p:cNvGrpSpPr>
          <p:nvPr/>
        </p:nvGrpSpPr>
        <p:grpSpPr bwMode="auto">
          <a:xfrm>
            <a:off x="6019800" y="6887434"/>
            <a:ext cx="1009748" cy="1273650"/>
            <a:chOff x="4442" y="341"/>
            <a:chExt cx="1079" cy="1361"/>
          </a:xfrm>
        </p:grpSpPr>
        <p:sp>
          <p:nvSpPr>
            <p:cNvPr id="223" name="Rectangle 101">
              <a:extLst>
                <a:ext uri="{FF2B5EF4-FFF2-40B4-BE49-F238E27FC236}">
                  <a16:creationId xmlns:a16="http://schemas.microsoft.com/office/drawing/2014/main" id="{D17275FD-EADD-4026-957E-D328A4C582F0}"/>
                </a:ext>
              </a:extLst>
            </p:cNvPr>
            <p:cNvSpPr>
              <a:spLocks noChangeArrowheads="1"/>
            </p:cNvSpPr>
            <p:nvPr/>
          </p:nvSpPr>
          <p:spPr bwMode="auto">
            <a:xfrm>
              <a:off x="5470" y="373"/>
              <a:ext cx="44"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24" name="Freeform 102">
              <a:extLst>
                <a:ext uri="{FF2B5EF4-FFF2-40B4-BE49-F238E27FC236}">
                  <a16:creationId xmlns:a16="http://schemas.microsoft.com/office/drawing/2014/main" id="{80BFDBDD-D1CF-4BF6-96A7-1F6665A15F04}"/>
                </a:ext>
              </a:extLst>
            </p:cNvPr>
            <p:cNvSpPr>
              <a:spLocks/>
            </p:cNvSpPr>
            <p:nvPr/>
          </p:nvSpPr>
          <p:spPr bwMode="auto">
            <a:xfrm>
              <a:off x="4446" y="367"/>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5" name="Freeform 103">
              <a:extLst>
                <a:ext uri="{FF2B5EF4-FFF2-40B4-BE49-F238E27FC236}">
                  <a16:creationId xmlns:a16="http://schemas.microsoft.com/office/drawing/2014/main" id="{197F4F4A-8EAA-47D4-AD5D-3399701C9190}"/>
                </a:ext>
              </a:extLst>
            </p:cNvPr>
            <p:cNvSpPr>
              <a:spLocks/>
            </p:cNvSpPr>
            <p:nvPr/>
          </p:nvSpPr>
          <p:spPr bwMode="auto">
            <a:xfrm>
              <a:off x="4442" y="341"/>
              <a:ext cx="1075" cy="796"/>
            </a:xfrm>
            <a:custGeom>
              <a:avLst/>
              <a:gdLst>
                <a:gd name="T0" fmla="*/ 219 w 1075"/>
                <a:gd name="T1" fmla="*/ 0 h 796"/>
                <a:gd name="T2" fmla="*/ 1074 w 1075"/>
                <a:gd name="T3" fmla="*/ 0 h 796"/>
                <a:gd name="T4" fmla="*/ 858 w 1075"/>
                <a:gd name="T5" fmla="*/ 795 h 796"/>
                <a:gd name="T6" fmla="*/ 0 w 1075"/>
                <a:gd name="T7" fmla="*/ 795 h 796"/>
                <a:gd name="T8" fmla="*/ 219 w 1075"/>
                <a:gd name="T9" fmla="*/ 0 h 796"/>
              </a:gdLst>
              <a:ahLst/>
              <a:cxnLst>
                <a:cxn ang="0">
                  <a:pos x="T0" y="T1"/>
                </a:cxn>
                <a:cxn ang="0">
                  <a:pos x="T2" y="T3"/>
                </a:cxn>
                <a:cxn ang="0">
                  <a:pos x="T4" y="T5"/>
                </a:cxn>
                <a:cxn ang="0">
                  <a:pos x="T6" y="T7"/>
                </a:cxn>
                <a:cxn ang="0">
                  <a:pos x="T8" y="T9"/>
                </a:cxn>
              </a:cxnLst>
              <a:rect l="0" t="0" r="r" b="b"/>
              <a:pathLst>
                <a:path w="1075" h="796">
                  <a:moveTo>
                    <a:pt x="219" y="0"/>
                  </a:moveTo>
                  <a:lnTo>
                    <a:pt x="1074" y="0"/>
                  </a:lnTo>
                  <a:lnTo>
                    <a:pt x="858" y="795"/>
                  </a:lnTo>
                  <a:lnTo>
                    <a:pt x="0" y="795"/>
                  </a:lnTo>
                  <a:lnTo>
                    <a:pt x="219" y="0"/>
                  </a:lnTo>
                </a:path>
              </a:pathLst>
            </a:custGeom>
            <a:solidFill>
              <a:srgbClr val="FFFF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6" name="Line 104">
              <a:extLst>
                <a:ext uri="{FF2B5EF4-FFF2-40B4-BE49-F238E27FC236}">
                  <a16:creationId xmlns:a16="http://schemas.microsoft.com/office/drawing/2014/main" id="{0EFC1229-8FAE-4D59-97C7-50CE226559C9}"/>
                </a:ext>
              </a:extLst>
            </p:cNvPr>
            <p:cNvSpPr>
              <a:spLocks noChangeShapeType="1"/>
            </p:cNvSpPr>
            <p:nvPr/>
          </p:nvSpPr>
          <p:spPr bwMode="auto">
            <a:xfrm>
              <a:off x="4443" y="1139"/>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7" name="Line 105">
              <a:extLst>
                <a:ext uri="{FF2B5EF4-FFF2-40B4-BE49-F238E27FC236}">
                  <a16:creationId xmlns:a16="http://schemas.microsoft.com/office/drawing/2014/main" id="{031580D7-730F-42E8-B8D4-98DBCF4EC6D7}"/>
                </a:ext>
              </a:extLst>
            </p:cNvPr>
            <p:cNvSpPr>
              <a:spLocks noChangeShapeType="1"/>
            </p:cNvSpPr>
            <p:nvPr/>
          </p:nvSpPr>
          <p:spPr bwMode="auto">
            <a:xfrm>
              <a:off x="5302" y="113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8" name="Line 106">
              <a:extLst>
                <a:ext uri="{FF2B5EF4-FFF2-40B4-BE49-F238E27FC236}">
                  <a16:creationId xmlns:a16="http://schemas.microsoft.com/office/drawing/2014/main" id="{FC163552-C213-45E1-B803-0D0D4390F909}"/>
                </a:ext>
              </a:extLst>
            </p:cNvPr>
            <p:cNvSpPr>
              <a:spLocks noChangeShapeType="1"/>
            </p:cNvSpPr>
            <p:nvPr/>
          </p:nvSpPr>
          <p:spPr bwMode="auto">
            <a:xfrm>
              <a:off x="5519" y="346"/>
              <a:ext cx="0" cy="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229" name="Rectangle 107">
              <a:extLst>
                <a:ext uri="{FF2B5EF4-FFF2-40B4-BE49-F238E27FC236}">
                  <a16:creationId xmlns:a16="http://schemas.microsoft.com/office/drawing/2014/main" id="{C414784B-AA88-4E42-9647-6BD9383B8A24}"/>
                </a:ext>
              </a:extLst>
            </p:cNvPr>
            <p:cNvSpPr>
              <a:spLocks noChangeArrowheads="1"/>
            </p:cNvSpPr>
            <p:nvPr/>
          </p:nvSpPr>
          <p:spPr bwMode="auto">
            <a:xfrm>
              <a:off x="5254" y="1165"/>
              <a:ext cx="46"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230" name="Rectangle 108">
              <a:extLst>
                <a:ext uri="{FF2B5EF4-FFF2-40B4-BE49-F238E27FC236}">
                  <a16:creationId xmlns:a16="http://schemas.microsoft.com/office/drawing/2014/main" id="{99250339-D1C7-4325-B337-F2B3011A2B03}"/>
                </a:ext>
              </a:extLst>
            </p:cNvPr>
            <p:cNvSpPr>
              <a:spLocks noChangeArrowheads="1"/>
            </p:cNvSpPr>
            <p:nvPr/>
          </p:nvSpPr>
          <p:spPr bwMode="auto">
            <a:xfrm>
              <a:off x="4449" y="1165"/>
              <a:ext cx="45" cy="53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grpSp>
      <p:sp>
        <p:nvSpPr>
          <p:cNvPr id="231" name="TextBox 230">
            <a:extLst>
              <a:ext uri="{FF2B5EF4-FFF2-40B4-BE49-F238E27FC236}">
                <a16:creationId xmlns:a16="http://schemas.microsoft.com/office/drawing/2014/main" id="{B47AD19B-B9F3-42E4-961A-F37DAC8977F0}"/>
              </a:ext>
            </a:extLst>
          </p:cNvPr>
          <p:cNvSpPr txBox="1"/>
          <p:nvPr/>
        </p:nvSpPr>
        <p:spPr>
          <a:xfrm>
            <a:off x="493552" y="7067722"/>
            <a:ext cx="218873" cy="369332"/>
          </a:xfrm>
          <a:prstGeom prst="rect">
            <a:avLst/>
          </a:prstGeom>
          <a:noFill/>
        </p:spPr>
        <p:txBody>
          <a:bodyPr wrap="square" rtlCol="0">
            <a:spAutoFit/>
          </a:bodyPr>
          <a:lstStyle/>
          <a:p>
            <a:r>
              <a:rPr lang="en-US" dirty="0"/>
              <a:t>X</a:t>
            </a:r>
          </a:p>
        </p:txBody>
      </p:sp>
      <p:grpSp>
        <p:nvGrpSpPr>
          <p:cNvPr id="232" name="Group 76">
            <a:extLst>
              <a:ext uri="{FF2B5EF4-FFF2-40B4-BE49-F238E27FC236}">
                <a16:creationId xmlns:a16="http://schemas.microsoft.com/office/drawing/2014/main" id="{A352DD35-CADD-40FC-9221-FA852182B971}"/>
              </a:ext>
            </a:extLst>
          </p:cNvPr>
          <p:cNvGrpSpPr>
            <a:grpSpLocks/>
          </p:cNvGrpSpPr>
          <p:nvPr/>
        </p:nvGrpSpPr>
        <p:grpSpPr bwMode="auto">
          <a:xfrm>
            <a:off x="2622826" y="6278804"/>
            <a:ext cx="1766888" cy="1612900"/>
            <a:chOff x="896" y="902"/>
            <a:chExt cx="1113" cy="1016"/>
          </a:xfrm>
        </p:grpSpPr>
        <p:sp>
          <p:nvSpPr>
            <p:cNvPr id="233" name="Line 4">
              <a:extLst>
                <a:ext uri="{FF2B5EF4-FFF2-40B4-BE49-F238E27FC236}">
                  <a16:creationId xmlns:a16="http://schemas.microsoft.com/office/drawing/2014/main" id="{7E31B6AC-19E7-488C-A576-87FBC7A29957}"/>
                </a:ext>
              </a:extLst>
            </p:cNvPr>
            <p:cNvSpPr>
              <a:spLocks noChangeShapeType="1"/>
            </p:cNvSpPr>
            <p:nvPr/>
          </p:nvSpPr>
          <p:spPr bwMode="auto">
            <a:xfrm>
              <a:off x="896" y="902"/>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4" name="Line 5">
              <a:extLst>
                <a:ext uri="{FF2B5EF4-FFF2-40B4-BE49-F238E27FC236}">
                  <a16:creationId xmlns:a16="http://schemas.microsoft.com/office/drawing/2014/main" id="{E85272A0-2BBD-4372-B0D0-5345E86D09E4}"/>
                </a:ext>
              </a:extLst>
            </p:cNvPr>
            <p:cNvSpPr>
              <a:spLocks noChangeShapeType="1"/>
            </p:cNvSpPr>
            <p:nvPr/>
          </p:nvSpPr>
          <p:spPr bwMode="auto">
            <a:xfrm flipH="1">
              <a:off x="896" y="1555"/>
              <a:ext cx="1113" cy="0"/>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5" name="Line 6">
              <a:extLst>
                <a:ext uri="{FF2B5EF4-FFF2-40B4-BE49-F238E27FC236}">
                  <a16:creationId xmlns:a16="http://schemas.microsoft.com/office/drawing/2014/main" id="{C2B36BDA-662B-46F6-B054-4DBBA03D19CC}"/>
                </a:ext>
              </a:extLst>
            </p:cNvPr>
            <p:cNvSpPr>
              <a:spLocks noChangeShapeType="1"/>
            </p:cNvSpPr>
            <p:nvPr/>
          </p:nvSpPr>
          <p:spPr bwMode="auto">
            <a:xfrm flipH="1">
              <a:off x="896" y="902"/>
              <a:ext cx="1113" cy="0"/>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6" name="Line 7">
              <a:extLst>
                <a:ext uri="{FF2B5EF4-FFF2-40B4-BE49-F238E27FC236}">
                  <a16:creationId xmlns:a16="http://schemas.microsoft.com/office/drawing/2014/main" id="{3B3B75C2-CC22-4FD8-A2B3-6C9A2FDB9A83}"/>
                </a:ext>
              </a:extLst>
            </p:cNvPr>
            <p:cNvSpPr>
              <a:spLocks noChangeShapeType="1"/>
            </p:cNvSpPr>
            <p:nvPr/>
          </p:nvSpPr>
          <p:spPr bwMode="auto">
            <a:xfrm>
              <a:off x="2009" y="902"/>
              <a:ext cx="0" cy="1016"/>
            </a:xfrm>
            <a:prstGeom prst="line">
              <a:avLst/>
            </a:prstGeom>
            <a:noFill/>
            <a:ln w="38100">
              <a:solidFill>
                <a:schemeClr val="accent1"/>
              </a:solidFill>
              <a:round/>
              <a:headEnd/>
              <a:tailEnd/>
            </a:ln>
            <a:effectLst/>
            <a:scene3d>
              <a:camera prst="legacyObliqueTopRight"/>
              <a:lightRig rig="legacyFlat3" dir="b"/>
            </a:scene3d>
            <a:sp3d prstMaterial="legacyMatte">
              <a:bevelT w="13500" h="13500" prst="angle"/>
              <a:bevelB w="13500" h="13500" prst="angle"/>
              <a:extrusionClr>
                <a:schemeClr val="accent1"/>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7" name="Line 8">
              <a:extLst>
                <a:ext uri="{FF2B5EF4-FFF2-40B4-BE49-F238E27FC236}">
                  <a16:creationId xmlns:a16="http://schemas.microsoft.com/office/drawing/2014/main" id="{937B6F4C-E9DB-4A4A-9799-1D6DC0E63681}"/>
                </a:ext>
              </a:extLst>
            </p:cNvPr>
            <p:cNvSpPr>
              <a:spLocks noChangeShapeType="1"/>
            </p:cNvSpPr>
            <p:nvPr/>
          </p:nvSpPr>
          <p:spPr bwMode="auto">
            <a:xfrm flipH="1">
              <a:off x="896" y="1482"/>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8" name="Line 9">
              <a:extLst>
                <a:ext uri="{FF2B5EF4-FFF2-40B4-BE49-F238E27FC236}">
                  <a16:creationId xmlns:a16="http://schemas.microsoft.com/office/drawing/2014/main" id="{F7690B1B-B2BC-4197-B6EF-3FC500E58822}"/>
                </a:ext>
              </a:extLst>
            </p:cNvPr>
            <p:cNvSpPr>
              <a:spLocks noChangeShapeType="1"/>
            </p:cNvSpPr>
            <p:nvPr/>
          </p:nvSpPr>
          <p:spPr bwMode="auto">
            <a:xfrm flipH="1">
              <a:off x="896" y="1047"/>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39" name="Line 10">
              <a:extLst>
                <a:ext uri="{FF2B5EF4-FFF2-40B4-BE49-F238E27FC236}">
                  <a16:creationId xmlns:a16="http://schemas.microsoft.com/office/drawing/2014/main" id="{4DCA4349-BDD0-484C-9F9E-97667CF8426B}"/>
                </a:ext>
              </a:extLst>
            </p:cNvPr>
            <p:cNvSpPr>
              <a:spLocks noChangeShapeType="1"/>
            </p:cNvSpPr>
            <p:nvPr/>
          </p:nvSpPr>
          <p:spPr bwMode="auto">
            <a:xfrm flipH="1">
              <a:off x="896" y="1119"/>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0" name="Line 11">
              <a:extLst>
                <a:ext uri="{FF2B5EF4-FFF2-40B4-BE49-F238E27FC236}">
                  <a16:creationId xmlns:a16="http://schemas.microsoft.com/office/drawing/2014/main" id="{D09E98FD-D34D-4757-AD93-7E807AA69075}"/>
                </a:ext>
              </a:extLst>
            </p:cNvPr>
            <p:cNvSpPr>
              <a:spLocks noChangeShapeType="1"/>
            </p:cNvSpPr>
            <p:nvPr/>
          </p:nvSpPr>
          <p:spPr bwMode="auto">
            <a:xfrm flipH="1">
              <a:off x="896" y="1192"/>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1" name="Line 12">
              <a:extLst>
                <a:ext uri="{FF2B5EF4-FFF2-40B4-BE49-F238E27FC236}">
                  <a16:creationId xmlns:a16="http://schemas.microsoft.com/office/drawing/2014/main" id="{1F9BEC57-8F2B-45E5-B64A-8EC440D2A998}"/>
                </a:ext>
              </a:extLst>
            </p:cNvPr>
            <p:cNvSpPr>
              <a:spLocks noChangeShapeType="1"/>
            </p:cNvSpPr>
            <p:nvPr/>
          </p:nvSpPr>
          <p:spPr bwMode="auto">
            <a:xfrm flipH="1">
              <a:off x="896" y="1264"/>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2" name="Line 13">
              <a:extLst>
                <a:ext uri="{FF2B5EF4-FFF2-40B4-BE49-F238E27FC236}">
                  <a16:creationId xmlns:a16="http://schemas.microsoft.com/office/drawing/2014/main" id="{8D5D7ACA-2A18-4E78-B8A5-83EA804D4B48}"/>
                </a:ext>
              </a:extLst>
            </p:cNvPr>
            <p:cNvSpPr>
              <a:spLocks noChangeShapeType="1"/>
            </p:cNvSpPr>
            <p:nvPr/>
          </p:nvSpPr>
          <p:spPr bwMode="auto">
            <a:xfrm flipH="1">
              <a:off x="896" y="1337"/>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3" name="Line 14">
              <a:extLst>
                <a:ext uri="{FF2B5EF4-FFF2-40B4-BE49-F238E27FC236}">
                  <a16:creationId xmlns:a16="http://schemas.microsoft.com/office/drawing/2014/main" id="{61F84857-52D5-4EDB-9B4A-55B797A8ED30}"/>
                </a:ext>
              </a:extLst>
            </p:cNvPr>
            <p:cNvSpPr>
              <a:spLocks noChangeShapeType="1"/>
            </p:cNvSpPr>
            <p:nvPr/>
          </p:nvSpPr>
          <p:spPr bwMode="auto">
            <a:xfrm flipH="1">
              <a:off x="896" y="1410"/>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4" name="Line 15">
              <a:extLst>
                <a:ext uri="{FF2B5EF4-FFF2-40B4-BE49-F238E27FC236}">
                  <a16:creationId xmlns:a16="http://schemas.microsoft.com/office/drawing/2014/main" id="{6BCDF461-974C-4EF5-8DB2-C60EA6D1E1AE}"/>
                </a:ext>
              </a:extLst>
            </p:cNvPr>
            <p:cNvSpPr>
              <a:spLocks noChangeShapeType="1"/>
            </p:cNvSpPr>
            <p:nvPr/>
          </p:nvSpPr>
          <p:spPr bwMode="auto">
            <a:xfrm flipH="1" flipV="1">
              <a:off x="969"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5" name="Line 16">
              <a:extLst>
                <a:ext uri="{FF2B5EF4-FFF2-40B4-BE49-F238E27FC236}">
                  <a16:creationId xmlns:a16="http://schemas.microsoft.com/office/drawing/2014/main" id="{062BBC62-991C-4433-AD43-21295DFD6870}"/>
                </a:ext>
              </a:extLst>
            </p:cNvPr>
            <p:cNvSpPr>
              <a:spLocks noChangeShapeType="1"/>
            </p:cNvSpPr>
            <p:nvPr/>
          </p:nvSpPr>
          <p:spPr bwMode="auto">
            <a:xfrm flipH="1">
              <a:off x="896" y="974"/>
              <a:ext cx="1113" cy="0"/>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6" name="Line 17">
              <a:extLst>
                <a:ext uri="{FF2B5EF4-FFF2-40B4-BE49-F238E27FC236}">
                  <a16:creationId xmlns:a16="http://schemas.microsoft.com/office/drawing/2014/main" id="{54A8B80F-27F8-4469-AC61-C2F8DC6CB393}"/>
                </a:ext>
              </a:extLst>
            </p:cNvPr>
            <p:cNvSpPr>
              <a:spLocks noChangeShapeType="1"/>
            </p:cNvSpPr>
            <p:nvPr/>
          </p:nvSpPr>
          <p:spPr bwMode="auto">
            <a:xfrm flipH="1" flipV="1">
              <a:off x="1066"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7" name="Line 18">
              <a:extLst>
                <a:ext uri="{FF2B5EF4-FFF2-40B4-BE49-F238E27FC236}">
                  <a16:creationId xmlns:a16="http://schemas.microsoft.com/office/drawing/2014/main" id="{15B41346-E356-4564-AD0F-81B326055F45}"/>
                </a:ext>
              </a:extLst>
            </p:cNvPr>
            <p:cNvSpPr>
              <a:spLocks noChangeShapeType="1"/>
            </p:cNvSpPr>
            <p:nvPr/>
          </p:nvSpPr>
          <p:spPr bwMode="auto">
            <a:xfrm flipH="1" flipV="1">
              <a:off x="1163"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8" name="Line 19">
              <a:extLst>
                <a:ext uri="{FF2B5EF4-FFF2-40B4-BE49-F238E27FC236}">
                  <a16:creationId xmlns:a16="http://schemas.microsoft.com/office/drawing/2014/main" id="{DF079DF5-5B10-408B-B28F-E6ED95B96434}"/>
                </a:ext>
              </a:extLst>
            </p:cNvPr>
            <p:cNvSpPr>
              <a:spLocks noChangeShapeType="1"/>
            </p:cNvSpPr>
            <p:nvPr/>
          </p:nvSpPr>
          <p:spPr bwMode="auto">
            <a:xfrm flipH="1" flipV="1">
              <a:off x="1260"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49" name="Line 20">
              <a:extLst>
                <a:ext uri="{FF2B5EF4-FFF2-40B4-BE49-F238E27FC236}">
                  <a16:creationId xmlns:a16="http://schemas.microsoft.com/office/drawing/2014/main" id="{61541A57-ECF5-4F86-B6C4-FE825A9D4ED8}"/>
                </a:ext>
              </a:extLst>
            </p:cNvPr>
            <p:cNvSpPr>
              <a:spLocks noChangeShapeType="1"/>
            </p:cNvSpPr>
            <p:nvPr/>
          </p:nvSpPr>
          <p:spPr bwMode="auto">
            <a:xfrm flipH="1" flipV="1">
              <a:off x="1357"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0" name="Line 21">
              <a:extLst>
                <a:ext uri="{FF2B5EF4-FFF2-40B4-BE49-F238E27FC236}">
                  <a16:creationId xmlns:a16="http://schemas.microsoft.com/office/drawing/2014/main" id="{C1CDCA19-D249-473F-A4CB-1D34F87DB613}"/>
                </a:ext>
              </a:extLst>
            </p:cNvPr>
            <p:cNvSpPr>
              <a:spLocks noChangeShapeType="1"/>
            </p:cNvSpPr>
            <p:nvPr/>
          </p:nvSpPr>
          <p:spPr bwMode="auto">
            <a:xfrm flipH="1" flipV="1">
              <a:off x="1454"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1" name="Line 22">
              <a:extLst>
                <a:ext uri="{FF2B5EF4-FFF2-40B4-BE49-F238E27FC236}">
                  <a16:creationId xmlns:a16="http://schemas.microsoft.com/office/drawing/2014/main" id="{54971661-7133-40C5-914C-3E04338701A6}"/>
                </a:ext>
              </a:extLst>
            </p:cNvPr>
            <p:cNvSpPr>
              <a:spLocks noChangeShapeType="1"/>
            </p:cNvSpPr>
            <p:nvPr/>
          </p:nvSpPr>
          <p:spPr bwMode="auto">
            <a:xfrm flipH="1" flipV="1">
              <a:off x="1551"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2" name="Line 23">
              <a:extLst>
                <a:ext uri="{FF2B5EF4-FFF2-40B4-BE49-F238E27FC236}">
                  <a16:creationId xmlns:a16="http://schemas.microsoft.com/office/drawing/2014/main" id="{C789E8FA-35FA-4531-AE0D-EE97962E84DC}"/>
                </a:ext>
              </a:extLst>
            </p:cNvPr>
            <p:cNvSpPr>
              <a:spLocks noChangeShapeType="1"/>
            </p:cNvSpPr>
            <p:nvPr/>
          </p:nvSpPr>
          <p:spPr bwMode="auto">
            <a:xfrm flipH="1" flipV="1">
              <a:off x="1648"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3" name="Line 24">
              <a:extLst>
                <a:ext uri="{FF2B5EF4-FFF2-40B4-BE49-F238E27FC236}">
                  <a16:creationId xmlns:a16="http://schemas.microsoft.com/office/drawing/2014/main" id="{8881BDA8-96EB-45C5-AD5B-F82D9A03D264}"/>
                </a:ext>
              </a:extLst>
            </p:cNvPr>
            <p:cNvSpPr>
              <a:spLocks noChangeShapeType="1"/>
            </p:cNvSpPr>
            <p:nvPr/>
          </p:nvSpPr>
          <p:spPr bwMode="auto">
            <a:xfrm flipH="1" flipV="1">
              <a:off x="1745"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4" name="Line 25">
              <a:extLst>
                <a:ext uri="{FF2B5EF4-FFF2-40B4-BE49-F238E27FC236}">
                  <a16:creationId xmlns:a16="http://schemas.microsoft.com/office/drawing/2014/main" id="{16AB66C7-0B73-4D2F-A19D-2605845C4784}"/>
                </a:ext>
              </a:extLst>
            </p:cNvPr>
            <p:cNvSpPr>
              <a:spLocks noChangeShapeType="1"/>
            </p:cNvSpPr>
            <p:nvPr/>
          </p:nvSpPr>
          <p:spPr bwMode="auto">
            <a:xfrm flipH="1" flipV="1">
              <a:off x="1842"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sp>
          <p:nvSpPr>
            <p:cNvPr id="255" name="Line 26">
              <a:extLst>
                <a:ext uri="{FF2B5EF4-FFF2-40B4-BE49-F238E27FC236}">
                  <a16:creationId xmlns:a16="http://schemas.microsoft.com/office/drawing/2014/main" id="{23FA10E6-225D-4890-B2CC-828C3E4AF021}"/>
                </a:ext>
              </a:extLst>
            </p:cNvPr>
            <p:cNvSpPr>
              <a:spLocks noChangeShapeType="1"/>
            </p:cNvSpPr>
            <p:nvPr/>
          </p:nvSpPr>
          <p:spPr bwMode="auto">
            <a:xfrm flipH="1" flipV="1">
              <a:off x="1939" y="902"/>
              <a:ext cx="0" cy="653"/>
            </a:xfrm>
            <a:prstGeom prst="line">
              <a:avLst/>
            </a:prstGeom>
            <a:noFill/>
            <a:ln w="38100">
              <a:solidFill>
                <a:schemeClr val="hlink"/>
              </a:solidFill>
              <a:round/>
              <a:headEnd/>
              <a:tailEnd/>
            </a:ln>
            <a:effectLst/>
            <a:scene3d>
              <a:camera prst="legacyObliqueTopRight"/>
              <a:lightRig rig="legacyFlat3" dir="b"/>
            </a:scene3d>
            <a:sp3d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a:defRPr/>
              </a:pPr>
              <a:endParaRPr lang="en-US">
                <a:latin typeface="Arial" charset="0"/>
              </a:endParaRPr>
            </a:p>
          </p:txBody>
        </p:sp>
      </p:grpSp>
      <p:sp useBgFill="1">
        <p:nvSpPr>
          <p:cNvPr id="256" name="Freeform 44">
            <a:extLst>
              <a:ext uri="{FF2B5EF4-FFF2-40B4-BE49-F238E27FC236}">
                <a16:creationId xmlns:a16="http://schemas.microsoft.com/office/drawing/2014/main" id="{E5E8175E-1B6A-4AFA-BF62-ACDFF8F46A93}"/>
              </a:ext>
            </a:extLst>
          </p:cNvPr>
          <p:cNvSpPr>
            <a:spLocks noChangeAspect="1"/>
          </p:cNvSpPr>
          <p:nvPr/>
        </p:nvSpPr>
        <p:spPr bwMode="auto">
          <a:xfrm rot="10800000">
            <a:off x="1939994" y="4302219"/>
            <a:ext cx="339725" cy="63407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useBgFill="1">
        <p:nvSpPr>
          <p:cNvPr id="257" name="Freeform 44">
            <a:extLst>
              <a:ext uri="{FF2B5EF4-FFF2-40B4-BE49-F238E27FC236}">
                <a16:creationId xmlns:a16="http://schemas.microsoft.com/office/drawing/2014/main" id="{72171023-E0A1-4040-B33F-F9C2BCFCAF2A}"/>
              </a:ext>
            </a:extLst>
          </p:cNvPr>
          <p:cNvSpPr>
            <a:spLocks noChangeAspect="1"/>
          </p:cNvSpPr>
          <p:nvPr/>
        </p:nvSpPr>
        <p:spPr bwMode="auto">
          <a:xfrm rot="10800000">
            <a:off x="3631550" y="4342171"/>
            <a:ext cx="339725" cy="63407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grpSp>
        <p:nvGrpSpPr>
          <p:cNvPr id="258" name="Group 33">
            <a:extLst>
              <a:ext uri="{FF2B5EF4-FFF2-40B4-BE49-F238E27FC236}">
                <a16:creationId xmlns:a16="http://schemas.microsoft.com/office/drawing/2014/main" id="{DFB949D1-446A-43F1-AAA8-065C8EE42F20}"/>
              </a:ext>
            </a:extLst>
          </p:cNvPr>
          <p:cNvGrpSpPr>
            <a:grpSpLocks/>
          </p:cNvGrpSpPr>
          <p:nvPr/>
        </p:nvGrpSpPr>
        <p:grpSpPr bwMode="auto">
          <a:xfrm>
            <a:off x="320501" y="5345307"/>
            <a:ext cx="290513" cy="787400"/>
            <a:chOff x="2244" y="2118"/>
            <a:chExt cx="181" cy="499"/>
          </a:xfrm>
        </p:grpSpPr>
        <p:sp>
          <p:nvSpPr>
            <p:cNvPr id="259" name="Line 34">
              <a:extLst>
                <a:ext uri="{FF2B5EF4-FFF2-40B4-BE49-F238E27FC236}">
                  <a16:creationId xmlns:a16="http://schemas.microsoft.com/office/drawing/2014/main" id="{F24EE560-627F-4B97-A30B-8FFE2A661E39}"/>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 name="Line 35">
              <a:extLst>
                <a:ext uri="{FF2B5EF4-FFF2-40B4-BE49-F238E27FC236}">
                  <a16:creationId xmlns:a16="http://schemas.microsoft.com/office/drawing/2014/main" id="{F4F9FCEB-D577-407E-81A2-A0944FF16BC3}"/>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1" name="Freeform 36">
              <a:extLst>
                <a:ext uri="{FF2B5EF4-FFF2-40B4-BE49-F238E27FC236}">
                  <a16:creationId xmlns:a16="http://schemas.microsoft.com/office/drawing/2014/main" id="{ABE58DCE-28F9-4075-94A4-FEDABE1601D8}"/>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62" name="Group 33">
            <a:extLst>
              <a:ext uri="{FF2B5EF4-FFF2-40B4-BE49-F238E27FC236}">
                <a16:creationId xmlns:a16="http://schemas.microsoft.com/office/drawing/2014/main" id="{E7C2F41A-512E-4C52-B202-4339BF24B410}"/>
              </a:ext>
            </a:extLst>
          </p:cNvPr>
          <p:cNvGrpSpPr>
            <a:grpSpLocks/>
          </p:cNvGrpSpPr>
          <p:nvPr/>
        </p:nvGrpSpPr>
        <p:grpSpPr bwMode="auto">
          <a:xfrm>
            <a:off x="916741" y="5274550"/>
            <a:ext cx="290513" cy="787400"/>
            <a:chOff x="2244" y="2118"/>
            <a:chExt cx="181" cy="499"/>
          </a:xfrm>
        </p:grpSpPr>
        <p:sp>
          <p:nvSpPr>
            <p:cNvPr id="263" name="Line 34">
              <a:extLst>
                <a:ext uri="{FF2B5EF4-FFF2-40B4-BE49-F238E27FC236}">
                  <a16:creationId xmlns:a16="http://schemas.microsoft.com/office/drawing/2014/main" id="{6B71B075-FE29-46FE-A886-000537D4D55A}"/>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4" name="Line 35">
              <a:extLst>
                <a:ext uri="{FF2B5EF4-FFF2-40B4-BE49-F238E27FC236}">
                  <a16:creationId xmlns:a16="http://schemas.microsoft.com/office/drawing/2014/main" id="{156C1DAE-BB5B-4D87-BACB-F9F52838012B}"/>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5" name="Freeform 36">
              <a:extLst>
                <a:ext uri="{FF2B5EF4-FFF2-40B4-BE49-F238E27FC236}">
                  <a16:creationId xmlns:a16="http://schemas.microsoft.com/office/drawing/2014/main" id="{F86799F8-6364-4388-B438-364964ED8046}"/>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66" name="Group 33">
            <a:extLst>
              <a:ext uri="{FF2B5EF4-FFF2-40B4-BE49-F238E27FC236}">
                <a16:creationId xmlns:a16="http://schemas.microsoft.com/office/drawing/2014/main" id="{F521A2D1-9039-4372-8460-D9023CCA3CE6}"/>
              </a:ext>
            </a:extLst>
          </p:cNvPr>
          <p:cNvGrpSpPr>
            <a:grpSpLocks/>
          </p:cNvGrpSpPr>
          <p:nvPr/>
        </p:nvGrpSpPr>
        <p:grpSpPr bwMode="auto">
          <a:xfrm>
            <a:off x="642168" y="4834536"/>
            <a:ext cx="290513" cy="787400"/>
            <a:chOff x="2244" y="2118"/>
            <a:chExt cx="181" cy="499"/>
          </a:xfrm>
        </p:grpSpPr>
        <p:sp>
          <p:nvSpPr>
            <p:cNvPr id="267" name="Line 34">
              <a:extLst>
                <a:ext uri="{FF2B5EF4-FFF2-40B4-BE49-F238E27FC236}">
                  <a16:creationId xmlns:a16="http://schemas.microsoft.com/office/drawing/2014/main" id="{53D739C8-59D8-4D4F-9818-71B4BADCEBF3}"/>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8" name="Line 35">
              <a:extLst>
                <a:ext uri="{FF2B5EF4-FFF2-40B4-BE49-F238E27FC236}">
                  <a16:creationId xmlns:a16="http://schemas.microsoft.com/office/drawing/2014/main" id="{5ED59CC7-A578-4BB0-9E23-00DCCAB21E3F}"/>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Freeform 36">
              <a:extLst>
                <a:ext uri="{FF2B5EF4-FFF2-40B4-BE49-F238E27FC236}">
                  <a16:creationId xmlns:a16="http://schemas.microsoft.com/office/drawing/2014/main" id="{798560A1-953A-4CCC-BB43-AD13D48F02C0}"/>
                </a:ext>
              </a:extLst>
            </p:cNvPr>
            <p:cNvSpPr>
              <a:spLocks/>
            </p:cNvSpPr>
            <p:nvPr/>
          </p:nvSpPr>
          <p:spPr bwMode="auto">
            <a:xfrm rot="10800000">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dirty="0"/>
            </a:p>
          </p:txBody>
        </p:sp>
      </p:grpSp>
      <p:grpSp>
        <p:nvGrpSpPr>
          <p:cNvPr id="270" name="Group 33">
            <a:extLst>
              <a:ext uri="{FF2B5EF4-FFF2-40B4-BE49-F238E27FC236}">
                <a16:creationId xmlns:a16="http://schemas.microsoft.com/office/drawing/2014/main" id="{61748F18-B80D-4986-ADD8-E9E4A97A147C}"/>
              </a:ext>
            </a:extLst>
          </p:cNvPr>
          <p:cNvGrpSpPr>
            <a:grpSpLocks/>
          </p:cNvGrpSpPr>
          <p:nvPr/>
        </p:nvGrpSpPr>
        <p:grpSpPr bwMode="auto">
          <a:xfrm>
            <a:off x="5789631" y="5083366"/>
            <a:ext cx="290513" cy="787400"/>
            <a:chOff x="2244" y="2118"/>
            <a:chExt cx="181" cy="499"/>
          </a:xfrm>
        </p:grpSpPr>
        <p:sp>
          <p:nvSpPr>
            <p:cNvPr id="271" name="Line 34">
              <a:extLst>
                <a:ext uri="{FF2B5EF4-FFF2-40B4-BE49-F238E27FC236}">
                  <a16:creationId xmlns:a16="http://schemas.microsoft.com/office/drawing/2014/main" id="{B949C51D-8A32-492A-86B2-A93CE8439A7F}"/>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2" name="Line 35">
              <a:extLst>
                <a:ext uri="{FF2B5EF4-FFF2-40B4-BE49-F238E27FC236}">
                  <a16:creationId xmlns:a16="http://schemas.microsoft.com/office/drawing/2014/main" id="{3BBC94A0-0FBE-4D2A-83BE-77FB4B57A91C}"/>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3" name="Freeform 36">
              <a:extLst>
                <a:ext uri="{FF2B5EF4-FFF2-40B4-BE49-F238E27FC236}">
                  <a16:creationId xmlns:a16="http://schemas.microsoft.com/office/drawing/2014/main" id="{375C86F6-AB9D-4555-8711-94B196B8640E}"/>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74" name="Group 33">
            <a:extLst>
              <a:ext uri="{FF2B5EF4-FFF2-40B4-BE49-F238E27FC236}">
                <a16:creationId xmlns:a16="http://schemas.microsoft.com/office/drawing/2014/main" id="{C4AD8681-54D8-443C-AE4F-BF595C59F489}"/>
              </a:ext>
            </a:extLst>
          </p:cNvPr>
          <p:cNvGrpSpPr>
            <a:grpSpLocks/>
          </p:cNvGrpSpPr>
          <p:nvPr/>
        </p:nvGrpSpPr>
        <p:grpSpPr bwMode="auto">
          <a:xfrm>
            <a:off x="6385871" y="5012609"/>
            <a:ext cx="290513" cy="787400"/>
            <a:chOff x="2244" y="2118"/>
            <a:chExt cx="181" cy="499"/>
          </a:xfrm>
        </p:grpSpPr>
        <p:sp>
          <p:nvSpPr>
            <p:cNvPr id="275" name="Line 34">
              <a:extLst>
                <a:ext uri="{FF2B5EF4-FFF2-40B4-BE49-F238E27FC236}">
                  <a16:creationId xmlns:a16="http://schemas.microsoft.com/office/drawing/2014/main" id="{58053ECB-9B3D-457E-9773-0737AEC8EE3C}"/>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35">
              <a:extLst>
                <a:ext uri="{FF2B5EF4-FFF2-40B4-BE49-F238E27FC236}">
                  <a16:creationId xmlns:a16="http://schemas.microsoft.com/office/drawing/2014/main" id="{A4E1AF92-FA8F-4135-8887-029FBE2758AF}"/>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 name="Freeform 36">
              <a:extLst>
                <a:ext uri="{FF2B5EF4-FFF2-40B4-BE49-F238E27FC236}">
                  <a16:creationId xmlns:a16="http://schemas.microsoft.com/office/drawing/2014/main" id="{D216D635-42E6-4512-B8BA-C48577F2588E}"/>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78" name="Group 33">
            <a:extLst>
              <a:ext uri="{FF2B5EF4-FFF2-40B4-BE49-F238E27FC236}">
                <a16:creationId xmlns:a16="http://schemas.microsoft.com/office/drawing/2014/main" id="{5DD3DF23-7E4D-455F-848C-73E4618C3543}"/>
              </a:ext>
            </a:extLst>
          </p:cNvPr>
          <p:cNvGrpSpPr>
            <a:grpSpLocks/>
          </p:cNvGrpSpPr>
          <p:nvPr/>
        </p:nvGrpSpPr>
        <p:grpSpPr bwMode="auto">
          <a:xfrm>
            <a:off x="6111298" y="4572595"/>
            <a:ext cx="290513" cy="787400"/>
            <a:chOff x="2244" y="2118"/>
            <a:chExt cx="181" cy="499"/>
          </a:xfrm>
        </p:grpSpPr>
        <p:sp>
          <p:nvSpPr>
            <p:cNvPr id="279" name="Line 34">
              <a:extLst>
                <a:ext uri="{FF2B5EF4-FFF2-40B4-BE49-F238E27FC236}">
                  <a16:creationId xmlns:a16="http://schemas.microsoft.com/office/drawing/2014/main" id="{A7838B3B-137C-4B9C-BEF0-B1DF6760B757}"/>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Line 35">
              <a:extLst>
                <a:ext uri="{FF2B5EF4-FFF2-40B4-BE49-F238E27FC236}">
                  <a16:creationId xmlns:a16="http://schemas.microsoft.com/office/drawing/2014/main" id="{252C6D22-DD1E-4A83-8332-905268A5D966}"/>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1" name="Freeform 36">
              <a:extLst>
                <a:ext uri="{FF2B5EF4-FFF2-40B4-BE49-F238E27FC236}">
                  <a16:creationId xmlns:a16="http://schemas.microsoft.com/office/drawing/2014/main" id="{D89A4671-E110-4642-8F09-CD63DCAC86DA}"/>
                </a:ext>
              </a:extLst>
            </p:cNvPr>
            <p:cNvSpPr>
              <a:spLocks/>
            </p:cNvSpPr>
            <p:nvPr/>
          </p:nvSpPr>
          <p:spPr bwMode="auto">
            <a:xfrm rot="10800000">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dirty="0"/>
            </a:p>
          </p:txBody>
        </p:sp>
      </p:grpSp>
      <p:grpSp>
        <p:nvGrpSpPr>
          <p:cNvPr id="282" name="Group 33">
            <a:extLst>
              <a:ext uri="{FF2B5EF4-FFF2-40B4-BE49-F238E27FC236}">
                <a16:creationId xmlns:a16="http://schemas.microsoft.com/office/drawing/2014/main" id="{E928396D-7BE0-4259-AF1C-F996E8899469}"/>
              </a:ext>
            </a:extLst>
          </p:cNvPr>
          <p:cNvGrpSpPr>
            <a:grpSpLocks/>
          </p:cNvGrpSpPr>
          <p:nvPr/>
        </p:nvGrpSpPr>
        <p:grpSpPr bwMode="auto">
          <a:xfrm>
            <a:off x="2779967" y="4264729"/>
            <a:ext cx="290513" cy="787400"/>
            <a:chOff x="2244" y="2118"/>
            <a:chExt cx="181" cy="499"/>
          </a:xfrm>
        </p:grpSpPr>
        <p:sp>
          <p:nvSpPr>
            <p:cNvPr id="283" name="Line 34">
              <a:extLst>
                <a:ext uri="{FF2B5EF4-FFF2-40B4-BE49-F238E27FC236}">
                  <a16:creationId xmlns:a16="http://schemas.microsoft.com/office/drawing/2014/main" id="{E49E607A-5973-4DB5-9CD6-1ECC9243C64C}"/>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4" name="Line 35">
              <a:extLst>
                <a:ext uri="{FF2B5EF4-FFF2-40B4-BE49-F238E27FC236}">
                  <a16:creationId xmlns:a16="http://schemas.microsoft.com/office/drawing/2014/main" id="{97855421-F4CF-47CF-94E1-698132081088}"/>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5" name="Freeform 36">
              <a:extLst>
                <a:ext uri="{FF2B5EF4-FFF2-40B4-BE49-F238E27FC236}">
                  <a16:creationId xmlns:a16="http://schemas.microsoft.com/office/drawing/2014/main" id="{DF6F707F-B8AC-4555-8B87-3F2EFB9EC705}"/>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286" name="Group 33">
            <a:extLst>
              <a:ext uri="{FF2B5EF4-FFF2-40B4-BE49-F238E27FC236}">
                <a16:creationId xmlns:a16="http://schemas.microsoft.com/office/drawing/2014/main" id="{AB3C9FB8-04BE-4160-87B8-4BB8D5DB321B}"/>
              </a:ext>
            </a:extLst>
          </p:cNvPr>
          <p:cNvGrpSpPr>
            <a:grpSpLocks/>
          </p:cNvGrpSpPr>
          <p:nvPr/>
        </p:nvGrpSpPr>
        <p:grpSpPr bwMode="auto">
          <a:xfrm>
            <a:off x="4601929" y="4342171"/>
            <a:ext cx="290513" cy="787400"/>
            <a:chOff x="2244" y="2118"/>
            <a:chExt cx="181" cy="499"/>
          </a:xfrm>
        </p:grpSpPr>
        <p:sp>
          <p:nvSpPr>
            <p:cNvPr id="287" name="Line 34">
              <a:extLst>
                <a:ext uri="{FF2B5EF4-FFF2-40B4-BE49-F238E27FC236}">
                  <a16:creationId xmlns:a16="http://schemas.microsoft.com/office/drawing/2014/main" id="{65DA94BC-3646-4B5F-9858-18ABE71FE7B7}"/>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 name="Line 35">
              <a:extLst>
                <a:ext uri="{FF2B5EF4-FFF2-40B4-BE49-F238E27FC236}">
                  <a16:creationId xmlns:a16="http://schemas.microsoft.com/office/drawing/2014/main" id="{32195CBB-B5EB-491A-AAF3-A5CBB3C0DEA5}"/>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 name="Freeform 36">
              <a:extLst>
                <a:ext uri="{FF2B5EF4-FFF2-40B4-BE49-F238E27FC236}">
                  <a16:creationId xmlns:a16="http://schemas.microsoft.com/office/drawing/2014/main" id="{ADE28118-CD09-4A0F-A0E1-697F426CEDD0}"/>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2 w 277"/>
                <a:gd name="T9" fmla="*/ 1 h 517"/>
                <a:gd name="T10" fmla="*/ 2 w 277"/>
                <a:gd name="T11" fmla="*/ 2 h 517"/>
                <a:gd name="T12" fmla="*/ 1 w 277"/>
                <a:gd name="T13" fmla="*/ 3 h 517"/>
                <a:gd name="T14" fmla="*/ 1 w 277"/>
                <a:gd name="T15" fmla="*/ 3 h 517"/>
                <a:gd name="T16" fmla="*/ 0 w 277"/>
                <a:gd name="T17" fmla="*/ 2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290" name="TextBox 289">
            <a:extLst>
              <a:ext uri="{FF2B5EF4-FFF2-40B4-BE49-F238E27FC236}">
                <a16:creationId xmlns:a16="http://schemas.microsoft.com/office/drawing/2014/main" id="{F55190A0-1FA3-4AC1-A280-BC8B7A56097B}"/>
              </a:ext>
            </a:extLst>
          </p:cNvPr>
          <p:cNvSpPr txBox="1"/>
          <p:nvPr/>
        </p:nvSpPr>
        <p:spPr>
          <a:xfrm>
            <a:off x="6347898" y="7075336"/>
            <a:ext cx="279365" cy="369332"/>
          </a:xfrm>
          <a:prstGeom prst="rect">
            <a:avLst/>
          </a:prstGeom>
          <a:noFill/>
        </p:spPr>
        <p:txBody>
          <a:bodyPr wrap="square" rtlCol="0">
            <a:spAutoFit/>
          </a:bodyPr>
          <a:lstStyle/>
          <a:p>
            <a:r>
              <a:rPr lang="en-US" dirty="0"/>
              <a:t>X</a:t>
            </a:r>
          </a:p>
        </p:txBody>
      </p:sp>
      <p:sp>
        <p:nvSpPr>
          <p:cNvPr id="291" name="TextBox 290">
            <a:extLst>
              <a:ext uri="{FF2B5EF4-FFF2-40B4-BE49-F238E27FC236}">
                <a16:creationId xmlns:a16="http://schemas.microsoft.com/office/drawing/2014/main" id="{CE0C178B-3888-44E6-8F4B-FC6252E30F56}"/>
              </a:ext>
            </a:extLst>
          </p:cNvPr>
          <p:cNvSpPr txBox="1"/>
          <p:nvPr/>
        </p:nvSpPr>
        <p:spPr>
          <a:xfrm>
            <a:off x="4213271" y="8074368"/>
            <a:ext cx="673031" cy="369332"/>
          </a:xfrm>
          <a:prstGeom prst="rect">
            <a:avLst/>
          </a:prstGeom>
          <a:noFill/>
        </p:spPr>
        <p:txBody>
          <a:bodyPr wrap="square" rtlCol="0">
            <a:spAutoFit/>
          </a:bodyPr>
          <a:lstStyle/>
          <a:p>
            <a:r>
              <a:rPr lang="en-US" dirty="0"/>
              <a:t>X </a:t>
            </a:r>
            <a:r>
              <a:rPr lang="en-US" dirty="0" err="1"/>
              <a:t>X</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129</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Matt Carlson</cp:lastModifiedBy>
  <cp:revision>159</cp:revision>
  <dcterms:created xsi:type="dcterms:W3CDTF">2002-08-21T12:11:08Z</dcterms:created>
  <dcterms:modified xsi:type="dcterms:W3CDTF">2019-05-26T07:39:45Z</dcterms:modified>
  <cp:category>Shooting</cp:category>
</cp:coreProperties>
</file>