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79287-2692-496B-B5A9-02F8C48F9D02}" v="29" dt="2019-06-23T08:15:2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66" y="15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3D79287-2692-496B-B5A9-02F8C48F9D02}"/>
    <pc:docChg chg="undo custSel delSld modSld">
      <pc:chgData name="Matt Carlson" userId="0e792f37f00095d9" providerId="LiveId" clId="{C3D79287-2692-496B-B5A9-02F8C48F9D02}" dt="2019-06-23T08:15:55.201" v="138" actId="20577"/>
      <pc:docMkLst>
        <pc:docMk/>
      </pc:docMkLst>
      <pc:sldChg chg="addSp delSp modSp">
        <pc:chgData name="Matt Carlson" userId="0e792f37f00095d9" providerId="LiveId" clId="{C3D79287-2692-496B-B5A9-02F8C48F9D02}" dt="2019-06-23T08:15:55.201" v="138" actId="20577"/>
        <pc:sldMkLst>
          <pc:docMk/>
          <pc:sldMk cId="0" sldId="274"/>
        </pc:sldMkLst>
        <pc:spChg chg="del mod">
          <ac:chgData name="Matt Carlson" userId="0e792f37f00095d9" providerId="LiveId" clId="{C3D79287-2692-496B-B5A9-02F8C48F9D02}" dt="2019-06-23T08:14:01.448" v="90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C3D79287-2692-496B-B5A9-02F8C48F9D02}" dt="2019-06-23T08:14:01.448" v="90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C3D79287-2692-496B-B5A9-02F8C48F9D02}" dt="2019-06-23T08:14:01.448" v="90" actId="478"/>
          <ac:spMkLst>
            <pc:docMk/>
            <pc:sldMk cId="0" sldId="274"/>
            <ac:spMk id="120" creationId="{87944975-712A-4246-85B4-7D3D5AB1986A}"/>
          </ac:spMkLst>
        </pc:spChg>
        <pc:spChg chg="add del mod">
          <ac:chgData name="Matt Carlson" userId="0e792f37f00095d9" providerId="LiveId" clId="{C3D79287-2692-496B-B5A9-02F8C48F9D02}" dt="2019-06-23T08:07:47.093" v="28" actId="1076"/>
          <ac:spMkLst>
            <pc:docMk/>
            <pc:sldMk cId="0" sldId="274"/>
            <ac:spMk id="136" creationId="{00A5F534-C8E3-416C-9AD7-C2B68FDECDE9}"/>
          </ac:spMkLst>
        </pc:spChg>
        <pc:spChg chg="add del">
          <ac:chgData name="Matt Carlson" userId="0e792f37f00095d9" providerId="LiveId" clId="{C3D79287-2692-496B-B5A9-02F8C48F9D02}" dt="2019-06-23T08:07:03.295" v="18"/>
          <ac:spMkLst>
            <pc:docMk/>
            <pc:sldMk cId="0" sldId="274"/>
            <ac:spMk id="143" creationId="{E29DD9A3-EDC1-4B59-B087-6085CE981E38}"/>
          </ac:spMkLst>
        </pc:spChg>
        <pc:spChg chg="mod">
          <ac:chgData name="Matt Carlson" userId="0e792f37f00095d9" providerId="LiveId" clId="{C3D79287-2692-496B-B5A9-02F8C48F9D02}" dt="2019-06-23T08:07:47.093" v="28" actId="1076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C3D79287-2692-496B-B5A9-02F8C48F9D02}" dt="2019-06-23T08:14:01.448" v="90" actId="478"/>
          <ac:spMkLst>
            <pc:docMk/>
            <pc:sldMk cId="0" sldId="274"/>
            <ac:spMk id="152" creationId="{6B8A7F71-2C5C-4112-8383-21676019C80A}"/>
          </ac:spMkLst>
        </pc:spChg>
        <pc:spChg chg="mod">
          <ac:chgData name="Matt Carlson" userId="0e792f37f00095d9" providerId="LiveId" clId="{C3D79287-2692-496B-B5A9-02F8C48F9D02}" dt="2019-06-23T08:07:47.093" v="28" actId="1076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C3D79287-2692-496B-B5A9-02F8C48F9D02}" dt="2019-06-23T08:14:01.448" v="90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C3D79287-2692-496B-B5A9-02F8C48F9D02}" dt="2019-06-23T08:14:01.448" v="90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C3D79287-2692-496B-B5A9-02F8C48F9D02}" dt="2019-06-23T08:08:54.268" v="39" actId="1076"/>
          <ac:spMkLst>
            <pc:docMk/>
            <pc:sldMk cId="0" sldId="274"/>
            <ac:spMk id="197" creationId="{9049F607-91B7-47E3-AE4C-DD6E60892CAA}"/>
          </ac:spMkLst>
        </pc:spChg>
        <pc:spChg chg="mod">
          <ac:chgData name="Matt Carlson" userId="0e792f37f00095d9" providerId="LiveId" clId="{C3D79287-2692-496B-B5A9-02F8C48F9D02}" dt="2019-06-23T08:08:54.268" v="39" actId="1076"/>
          <ac:spMkLst>
            <pc:docMk/>
            <pc:sldMk cId="0" sldId="274"/>
            <ac:spMk id="198" creationId="{9F37B4C8-4A97-4B31-AC78-B826B2F199A5}"/>
          </ac:spMkLst>
        </pc:spChg>
        <pc:spChg chg="del mod topLvl">
          <ac:chgData name="Matt Carlson" userId="0e792f37f00095d9" providerId="LiveId" clId="{C3D79287-2692-496B-B5A9-02F8C48F9D02}" dt="2019-06-23T08:08:41.185" v="37" actId="478"/>
          <ac:spMkLst>
            <pc:docMk/>
            <pc:sldMk cId="0" sldId="274"/>
            <ac:spMk id="201" creationId="{4A1CBEBC-0A8B-455E-B412-F79146D7AD01}"/>
          </ac:spMkLst>
        </pc:spChg>
        <pc:spChg chg="del mod topLvl">
          <ac:chgData name="Matt Carlson" userId="0e792f37f00095d9" providerId="LiveId" clId="{C3D79287-2692-496B-B5A9-02F8C48F9D02}" dt="2019-06-23T08:08:40.010" v="36" actId="478"/>
          <ac:spMkLst>
            <pc:docMk/>
            <pc:sldMk cId="0" sldId="274"/>
            <ac:spMk id="202" creationId="{6366F55B-022A-47E0-807D-F5D2BAF8F1E9}"/>
          </ac:spMkLst>
        </pc:spChg>
        <pc:spChg chg="mod topLvl">
          <ac:chgData name="Matt Carlson" userId="0e792f37f00095d9" providerId="LiveId" clId="{C3D79287-2692-496B-B5A9-02F8C48F9D02}" dt="2019-06-23T08:08:46.040" v="38" actId="164"/>
          <ac:spMkLst>
            <pc:docMk/>
            <pc:sldMk cId="0" sldId="274"/>
            <ac:spMk id="203" creationId="{88EBD531-4E27-44A1-8C69-BD569B6FED5E}"/>
          </ac:spMkLst>
        </pc:spChg>
        <pc:grpChg chg="add mod">
          <ac:chgData name="Matt Carlson" userId="0e792f37f00095d9" providerId="LiveId" clId="{C3D79287-2692-496B-B5A9-02F8C48F9D02}" dt="2019-06-23T08:10:38.714" v="68" actId="1076"/>
          <ac:grpSpMkLst>
            <pc:docMk/>
            <pc:sldMk cId="0" sldId="274"/>
            <ac:grpSpMk id="3" creationId="{419288D9-5988-4B83-98B3-F51FA670223C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99" creationId="{1088E2CB-38C0-42E2-9CA7-82AB912EBC97}"/>
          </ac:grpSpMkLst>
        </pc:grpChg>
        <pc:grpChg chg="mod">
          <ac:chgData name="Matt Carlson" userId="0e792f37f00095d9" providerId="LiveId" clId="{C3D79287-2692-496B-B5A9-02F8C48F9D02}" dt="2019-06-23T08:10:36.601" v="67" actId="1076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C3D79287-2692-496B-B5A9-02F8C48F9D02}" dt="2019-06-23T08:05:59.891" v="8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C3D79287-2692-496B-B5A9-02F8C48F9D02}" dt="2019-06-23T08:05:59.891" v="8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C3D79287-2692-496B-B5A9-02F8C48F9D02}" dt="2019-06-23T08:05:59.891" v="8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C3D79287-2692-496B-B5A9-02F8C48F9D02}" dt="2019-06-23T08:05:59.891" v="8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37" creationId="{EBF2C90A-4BF2-4DB0-A873-F95967F48BF5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81" creationId="{E6B74595-3CBF-48D5-A7E6-0C78137A4D84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84" creationId="{359A6503-66E1-4262-B52C-1AA3783DEF63}"/>
          </ac:grpSpMkLst>
        </pc:grpChg>
        <pc:grpChg chg="del mod">
          <ac:chgData name="Matt Carlson" userId="0e792f37f00095d9" providerId="LiveId" clId="{C3D79287-2692-496B-B5A9-02F8C48F9D02}" dt="2019-06-23T08:14:01.448" v="90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C3D79287-2692-496B-B5A9-02F8C48F9D02}" dt="2019-06-23T08:11:07.637" v="71" actId="1076"/>
          <ac:grpSpMkLst>
            <pc:docMk/>
            <pc:sldMk cId="0" sldId="274"/>
            <ac:grpSpMk id="192" creationId="{A9CCF912-30B1-4211-B3FA-5DF0F3A7E2A8}"/>
          </ac:grpSpMkLst>
        </pc:grpChg>
        <pc:grpChg chg="add mod">
          <ac:chgData name="Matt Carlson" userId="0e792f37f00095d9" providerId="LiveId" clId="{C3D79287-2692-496B-B5A9-02F8C48F9D02}" dt="2019-06-23T08:08:46.040" v="38" actId="164"/>
          <ac:grpSpMkLst>
            <pc:docMk/>
            <pc:sldMk cId="0" sldId="274"/>
            <ac:grpSpMk id="196" creationId="{F27069E1-D86F-4101-9C07-E86CA70CAE70}"/>
          </ac:grpSpMkLst>
        </pc:grpChg>
        <pc:grpChg chg="add del mod">
          <ac:chgData name="Matt Carlson" userId="0e792f37f00095d9" providerId="LiveId" clId="{C3D79287-2692-496B-B5A9-02F8C48F9D02}" dt="2019-06-23T08:08:17.934" v="33" actId="165"/>
          <ac:grpSpMkLst>
            <pc:docMk/>
            <pc:sldMk cId="0" sldId="274"/>
            <ac:grpSpMk id="200" creationId="{641B33C2-CDBF-4898-AC75-187A14109D57}"/>
          </ac:grpSpMkLst>
        </pc:grpChg>
        <pc:grpChg chg="add mod">
          <ac:chgData name="Matt Carlson" userId="0e792f37f00095d9" providerId="LiveId" clId="{C3D79287-2692-496B-B5A9-02F8C48F9D02}" dt="2019-06-23T08:10:56.268" v="70" actId="1076"/>
          <ac:grpSpMkLst>
            <pc:docMk/>
            <pc:sldMk cId="0" sldId="274"/>
            <ac:grpSpMk id="204" creationId="{B696A6CC-FDF0-4C84-85B1-2BE7724C76CD}"/>
          </ac:grpSpMkLst>
        </pc:grpChg>
        <pc:grpChg chg="mod">
          <ac:chgData name="Matt Carlson" userId="0e792f37f00095d9" providerId="LiveId" clId="{C3D79287-2692-496B-B5A9-02F8C48F9D02}" dt="2019-06-23T08:08:59.599" v="41"/>
          <ac:grpSpMkLst>
            <pc:docMk/>
            <pc:sldMk cId="0" sldId="274"/>
            <ac:grpSpMk id="205" creationId="{C0AC60F2-C203-4A22-8D14-3BAAF6CACA96}"/>
          </ac:grpSpMkLst>
        </pc:grpChg>
        <pc:grpChg chg="add mod">
          <ac:chgData name="Matt Carlson" userId="0e792f37f00095d9" providerId="LiveId" clId="{C3D79287-2692-496B-B5A9-02F8C48F9D02}" dt="2019-06-23T08:09:57.909" v="56" actId="1076"/>
          <ac:grpSpMkLst>
            <pc:docMk/>
            <pc:sldMk cId="0" sldId="274"/>
            <ac:grpSpMk id="210" creationId="{ADCD1CCB-D722-48FC-8A08-17110B2F6DD4}"/>
          </ac:grpSpMkLst>
        </pc:grpChg>
        <pc:grpChg chg="add del mod">
          <ac:chgData name="Matt Carlson" userId="0e792f37f00095d9" providerId="LiveId" clId="{C3D79287-2692-496B-B5A9-02F8C48F9D02}" dt="2019-06-23T08:10:08.919" v="63"/>
          <ac:grpSpMkLst>
            <pc:docMk/>
            <pc:sldMk cId="0" sldId="274"/>
            <ac:grpSpMk id="214" creationId="{382B0392-A8A9-41A7-A2AE-982AB8F8326D}"/>
          </ac:grpSpMkLst>
        </pc:grpChg>
        <pc:grpChg chg="add mod">
          <ac:chgData name="Matt Carlson" userId="0e792f37f00095d9" providerId="LiveId" clId="{C3D79287-2692-496B-B5A9-02F8C48F9D02}" dt="2019-06-23T08:10:08.276" v="62" actId="571"/>
          <ac:grpSpMkLst>
            <pc:docMk/>
            <pc:sldMk cId="0" sldId="274"/>
            <ac:grpSpMk id="218" creationId="{3A5BD14B-0B99-47FE-82A9-072DE61995CD}"/>
          </ac:grpSpMkLst>
        </pc:grpChg>
        <pc:grpChg chg="add mod">
          <ac:chgData name="Matt Carlson" userId="0e792f37f00095d9" providerId="LiveId" clId="{C3D79287-2692-496B-B5A9-02F8C48F9D02}" dt="2019-06-23T08:10:33.364" v="66" actId="1076"/>
          <ac:grpSpMkLst>
            <pc:docMk/>
            <pc:sldMk cId="0" sldId="274"/>
            <ac:grpSpMk id="222" creationId="{4FF7393E-3BDD-4D16-8621-2A5CE1D6C363}"/>
          </ac:grpSpMkLst>
        </pc:grpChg>
        <pc:grpChg chg="add mod">
          <ac:chgData name="Matt Carlson" userId="0e792f37f00095d9" providerId="LiveId" clId="{C3D79287-2692-496B-B5A9-02F8C48F9D02}" dt="2019-06-23T08:11:25.708" v="74" actId="1076"/>
          <ac:grpSpMkLst>
            <pc:docMk/>
            <pc:sldMk cId="0" sldId="274"/>
            <ac:grpSpMk id="228" creationId="{B0A88F93-A175-4DFC-A4E2-81C4D8ACBDF0}"/>
          </ac:grpSpMkLst>
        </pc:grpChg>
        <pc:grpChg chg="add mod">
          <ac:chgData name="Matt Carlson" userId="0e792f37f00095d9" providerId="LiveId" clId="{C3D79287-2692-496B-B5A9-02F8C48F9D02}" dt="2019-06-23T08:11:35.803" v="77" actId="1076"/>
          <ac:grpSpMkLst>
            <pc:docMk/>
            <pc:sldMk cId="0" sldId="274"/>
            <ac:grpSpMk id="232" creationId="{FB8944F8-D198-4AE5-BD28-18790EC0B8F6}"/>
          </ac:grpSpMkLst>
        </pc:grpChg>
        <pc:grpChg chg="mod">
          <ac:chgData name="Matt Carlson" userId="0e792f37f00095d9" providerId="LiveId" clId="{C3D79287-2692-496B-B5A9-02F8C48F9D02}" dt="2019-06-23T08:11:27.854" v="75"/>
          <ac:grpSpMkLst>
            <pc:docMk/>
            <pc:sldMk cId="0" sldId="274"/>
            <ac:grpSpMk id="235" creationId="{0764B3DC-CEC6-4C03-BD1D-3C4F316E115F}"/>
          </ac:grpSpMkLst>
        </pc:grpChg>
        <pc:graphicFrameChg chg="mod modGraphic">
          <ac:chgData name="Matt Carlson" userId="0e792f37f00095d9" providerId="LiveId" clId="{C3D79287-2692-496B-B5A9-02F8C48F9D02}" dt="2019-06-23T08:15:55.201" v="13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C3D79287-2692-496B-B5A9-02F8C48F9D02}" dt="2019-06-23T08:14:01.448" v="90" actId="478"/>
          <ac:cxnSpMkLst>
            <pc:docMk/>
            <pc:sldMk cId="0" sldId="274"/>
            <ac:cxnSpMk id="93" creationId="{4CA13B8B-FBEE-4DA3-A2C2-BFEE77F343D1}"/>
          </ac:cxnSpMkLst>
        </pc:cxnChg>
        <pc:cxnChg chg="del mod">
          <ac:chgData name="Matt Carlson" userId="0e792f37f00095d9" providerId="LiveId" clId="{C3D79287-2692-496B-B5A9-02F8C48F9D02}" dt="2019-06-23T08:14:01.448" v="90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C3D79287-2692-496B-B5A9-02F8C48F9D02}" dt="2019-06-23T08:14:01.448" v="90" actId="478"/>
          <ac:cxnSpMkLst>
            <pc:docMk/>
            <pc:sldMk cId="0" sldId="274"/>
            <ac:cxnSpMk id="135" creationId="{B731693E-57F4-475D-804A-020F165BEB8A}"/>
          </ac:cxnSpMkLst>
        </pc:cxnChg>
        <pc:cxnChg chg="add del">
          <ac:chgData name="Matt Carlson" userId="0e792f37f00095d9" providerId="LiveId" clId="{C3D79287-2692-496B-B5A9-02F8C48F9D02}" dt="2019-06-23T08:07:03.295" v="18"/>
          <ac:cxnSpMkLst>
            <pc:docMk/>
            <pc:sldMk cId="0" sldId="274"/>
            <ac:cxnSpMk id="144" creationId="{CC50706B-A0C0-4CA2-9F16-BE49A0C513D1}"/>
          </ac:cxnSpMkLst>
        </pc:cxnChg>
        <pc:cxnChg chg="add del">
          <ac:chgData name="Matt Carlson" userId="0e792f37f00095d9" providerId="LiveId" clId="{C3D79287-2692-496B-B5A9-02F8C48F9D02}" dt="2019-06-23T08:07:03.295" v="18"/>
          <ac:cxnSpMkLst>
            <pc:docMk/>
            <pc:sldMk cId="0" sldId="274"/>
            <ac:cxnSpMk id="145" creationId="{49D9267C-4F33-45B8-A115-A6E2088AEA93}"/>
          </ac:cxnSpMkLst>
        </pc:cxnChg>
        <pc:cxnChg chg="add mod">
          <ac:chgData name="Matt Carlson" userId="0e792f37f00095d9" providerId="LiveId" clId="{C3D79287-2692-496B-B5A9-02F8C48F9D02}" dt="2019-06-23T08:07:47.093" v="28" actId="1076"/>
          <ac:cxnSpMkLst>
            <pc:docMk/>
            <pc:sldMk cId="0" sldId="274"/>
            <ac:cxnSpMk id="146" creationId="{5484A0D6-50B1-4EFA-A2A1-842FEC10E3A1}"/>
          </ac:cxnSpMkLst>
        </pc:cxnChg>
        <pc:cxnChg chg="del mod">
          <ac:chgData name="Matt Carlson" userId="0e792f37f00095d9" providerId="LiveId" clId="{C3D79287-2692-496B-B5A9-02F8C48F9D02}" dt="2019-06-23T08:14:01.448" v="90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C3D79287-2692-496B-B5A9-02F8C48F9D02}" dt="2019-06-23T08:14:01.448" v="90" actId="478"/>
          <ac:cxnSpMkLst>
            <pc:docMk/>
            <pc:sldMk cId="0" sldId="274"/>
            <ac:cxnSpMk id="159" creationId="{51ED4D8B-6D94-4D6C-A96D-88913AF4C883}"/>
          </ac:cxnSpMkLst>
        </pc:cxnChg>
        <pc:cxnChg chg="add del mod">
          <ac:chgData name="Matt Carlson" userId="0e792f37f00095d9" providerId="LiveId" clId="{C3D79287-2692-496B-B5A9-02F8C48F9D02}" dt="2019-06-23T08:06:44.614" v="14" actId="478"/>
          <ac:cxnSpMkLst>
            <pc:docMk/>
            <pc:sldMk cId="0" sldId="274"/>
            <ac:cxnSpMk id="169" creationId="{04D30676-D9A3-41EB-AE2C-3D16CA412107}"/>
          </ac:cxnSpMkLst>
        </pc:cxnChg>
        <pc:cxnChg chg="add del mod">
          <ac:chgData name="Matt Carlson" userId="0e792f37f00095d9" providerId="LiveId" clId="{C3D79287-2692-496B-B5A9-02F8C48F9D02}" dt="2019-06-23T08:10:01.004" v="58" actId="1076"/>
          <ac:cxnSpMkLst>
            <pc:docMk/>
            <pc:sldMk cId="0" sldId="274"/>
            <ac:cxnSpMk id="170" creationId="{E7DB753B-40A9-4C8C-9304-C858FB1A8325}"/>
          </ac:cxnSpMkLst>
        </pc:cxnChg>
        <pc:cxnChg chg="add del mod">
          <ac:chgData name="Matt Carlson" userId="0e792f37f00095d9" providerId="LiveId" clId="{C3D79287-2692-496B-B5A9-02F8C48F9D02}" dt="2019-06-23T08:07:47.093" v="28" actId="1076"/>
          <ac:cxnSpMkLst>
            <pc:docMk/>
            <pc:sldMk cId="0" sldId="274"/>
            <ac:cxnSpMk id="188" creationId="{8C0264D6-1235-4CE6-9B44-00C2431614F8}"/>
          </ac:cxnSpMkLst>
        </pc:cxnChg>
      </pc:sldChg>
      <pc:sldChg chg="del">
        <pc:chgData name="Matt Carlson" userId="0e792f37f00095d9" providerId="LiveId" clId="{C3D79287-2692-496B-B5A9-02F8C48F9D02}" dt="2019-06-23T08:14:09.572" v="94" actId="2696"/>
        <pc:sldMkLst>
          <pc:docMk/>
          <pc:sldMk cId="0" sldId="275"/>
        </pc:sldMkLst>
      </pc:sldChg>
      <pc:sldChg chg="del">
        <pc:chgData name="Matt Carlson" userId="0e792f37f00095d9" providerId="LiveId" clId="{C3D79287-2692-496B-B5A9-02F8C48F9D02}" dt="2019-06-23T08:14:09.551" v="93" actId="2696"/>
        <pc:sldMkLst>
          <pc:docMk/>
          <pc:sldMk cId="0" sldId="276"/>
        </pc:sldMkLst>
      </pc:sldChg>
      <pc:sldChg chg="del">
        <pc:chgData name="Matt Carlson" userId="0e792f37f00095d9" providerId="LiveId" clId="{C3D79287-2692-496B-B5A9-02F8C48F9D02}" dt="2019-06-23T08:14:09.494" v="92" actId="2696"/>
        <pc:sldMkLst>
          <pc:docMk/>
          <pc:sldMk cId="0" sldId="279"/>
        </pc:sldMkLst>
      </pc:sldChg>
      <pc:sldChg chg="del">
        <pc:chgData name="Matt Carlson" userId="0e792f37f00095d9" providerId="LiveId" clId="{C3D79287-2692-496B-B5A9-02F8C48F9D02}" dt="2019-06-23T08:14:09.599" v="95" actId="2696"/>
        <pc:sldMkLst>
          <pc:docMk/>
          <pc:sldMk cId="0" sldId="280"/>
        </pc:sldMkLst>
      </pc:sldChg>
      <pc:sldChg chg="del">
        <pc:chgData name="Matt Carlson" userId="0e792f37f00095d9" providerId="LiveId" clId="{C3D79287-2692-496B-B5A9-02F8C48F9D02}" dt="2019-06-23T08:14:05.265" v="91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44790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Area Sun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Tom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Kettells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heals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16 rounds, 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2146107" y="5156630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88" y="806996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3601526" y="5134270"/>
            <a:ext cx="295275" cy="233247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10">
            <a:extLst>
              <a:ext uri="{FF2B5EF4-FFF2-40B4-BE49-F238E27FC236}">
                <a16:creationId xmlns:a16="http://schemas.microsoft.com/office/drawing/2014/main" id="{1D41B59E-19E1-4D25-B179-55E400DA4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365" y="5770310"/>
            <a:ext cx="2377763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</p:cNvCxnSpPr>
          <p:nvPr/>
        </p:nvCxnSpPr>
        <p:spPr>
          <a:xfrm flipV="1">
            <a:off x="2246090" y="7471802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2246090" y="8239825"/>
            <a:ext cx="2377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484A0D6-50B1-4EFA-A2A1-842FEC10E3A1}"/>
              </a:ext>
            </a:extLst>
          </p:cNvPr>
          <p:cNvCxnSpPr>
            <a:cxnSpLocks/>
          </p:cNvCxnSpPr>
          <p:nvPr/>
        </p:nvCxnSpPr>
        <p:spPr>
          <a:xfrm flipV="1">
            <a:off x="4623853" y="7471801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2" name="Group 288">
            <a:extLst>
              <a:ext uri="{FF2B5EF4-FFF2-40B4-BE49-F238E27FC236}">
                <a16:creationId xmlns:a16="http://schemas.microsoft.com/office/drawing/2014/main" id="{A9CCF912-30B1-4211-B3FA-5DF0F3A7E2A8}"/>
              </a:ext>
            </a:extLst>
          </p:cNvPr>
          <p:cNvGrpSpPr>
            <a:grpSpLocks/>
          </p:cNvGrpSpPr>
          <p:nvPr/>
        </p:nvGrpSpPr>
        <p:grpSpPr bwMode="auto">
          <a:xfrm>
            <a:off x="6696206" y="6268173"/>
            <a:ext cx="222250" cy="858838"/>
            <a:chOff x="384" y="816"/>
            <a:chExt cx="140" cy="541"/>
          </a:xfrm>
        </p:grpSpPr>
        <p:sp>
          <p:nvSpPr>
            <p:cNvPr id="193" name="Line 289">
              <a:extLst>
                <a:ext uri="{FF2B5EF4-FFF2-40B4-BE49-F238E27FC236}">
                  <a16:creationId xmlns:a16="http://schemas.microsoft.com/office/drawing/2014/main" id="{E541F1D3-A2F7-4DCA-9FBB-CC2DC2648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290">
              <a:extLst>
                <a:ext uri="{FF2B5EF4-FFF2-40B4-BE49-F238E27FC236}">
                  <a16:creationId xmlns:a16="http://schemas.microsoft.com/office/drawing/2014/main" id="{69EA9931-91B0-4A2B-BEF8-65D863379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291">
              <a:extLst>
                <a:ext uri="{FF2B5EF4-FFF2-40B4-BE49-F238E27FC236}">
                  <a16:creationId xmlns:a16="http://schemas.microsoft.com/office/drawing/2014/main" id="{724F63F8-5205-46E5-9B4C-EDB9FE28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9288D9-5988-4B83-98B3-F51FA670223C}"/>
              </a:ext>
            </a:extLst>
          </p:cNvPr>
          <p:cNvGrpSpPr/>
          <p:nvPr/>
        </p:nvGrpSpPr>
        <p:grpSpPr>
          <a:xfrm>
            <a:off x="1254570" y="5380068"/>
            <a:ext cx="222561" cy="1001713"/>
            <a:chOff x="1164610" y="6060210"/>
            <a:chExt cx="222561" cy="1001713"/>
          </a:xfrm>
        </p:grpSpPr>
        <p:grpSp>
          <p:nvGrpSpPr>
            <p:cNvPr id="196" name="Group 292">
              <a:extLst>
                <a:ext uri="{FF2B5EF4-FFF2-40B4-BE49-F238E27FC236}">
                  <a16:creationId xmlns:a16="http://schemas.microsoft.com/office/drawing/2014/main" id="{F27069E1-D86F-4101-9C07-E86CA70CAE7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64921" y="6060210"/>
              <a:ext cx="222250" cy="1001713"/>
              <a:chOff x="384" y="816"/>
              <a:chExt cx="140" cy="631"/>
            </a:xfrm>
          </p:grpSpPr>
          <p:sp>
            <p:nvSpPr>
              <p:cNvPr id="197" name="Line 293">
                <a:extLst>
                  <a:ext uri="{FF2B5EF4-FFF2-40B4-BE49-F238E27FC236}">
                    <a16:creationId xmlns:a16="http://schemas.microsoft.com/office/drawing/2014/main" id="{9049F607-91B7-47E3-AE4C-DD6E60892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9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94">
                <a:extLst>
                  <a:ext uri="{FF2B5EF4-FFF2-40B4-BE49-F238E27FC236}">
                    <a16:creationId xmlns:a16="http://schemas.microsoft.com/office/drawing/2014/main" id="{9F37B4C8-4A97-4B31-AC78-B826B2F19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16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Freeform 295">
                <a:extLst>
                  <a:ext uri="{FF2B5EF4-FFF2-40B4-BE49-F238E27FC236}">
                    <a16:creationId xmlns:a16="http://schemas.microsoft.com/office/drawing/2014/main" id="{74646644-0058-489E-B1E3-031EE6FF47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Freeform 317">
              <a:extLst>
                <a:ext uri="{FF2B5EF4-FFF2-40B4-BE49-F238E27FC236}">
                  <a16:creationId xmlns:a16="http://schemas.microsoft.com/office/drawing/2014/main" id="{88EBD531-4E27-44A1-8C69-BD569B6FE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610" y="628087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696A6CC-FDF0-4C84-85B1-2BE7724C76CD}"/>
              </a:ext>
            </a:extLst>
          </p:cNvPr>
          <p:cNvGrpSpPr/>
          <p:nvPr/>
        </p:nvGrpSpPr>
        <p:grpSpPr>
          <a:xfrm flipH="1">
            <a:off x="6018924" y="5380068"/>
            <a:ext cx="222561" cy="1001713"/>
            <a:chOff x="1164610" y="6060210"/>
            <a:chExt cx="222561" cy="1001713"/>
          </a:xfrm>
        </p:grpSpPr>
        <p:grpSp>
          <p:nvGrpSpPr>
            <p:cNvPr id="205" name="Group 292">
              <a:extLst>
                <a:ext uri="{FF2B5EF4-FFF2-40B4-BE49-F238E27FC236}">
                  <a16:creationId xmlns:a16="http://schemas.microsoft.com/office/drawing/2014/main" id="{C0AC60F2-C203-4A22-8D14-3BAAF6CACA9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64921" y="6060210"/>
              <a:ext cx="222250" cy="1001713"/>
              <a:chOff x="384" y="816"/>
              <a:chExt cx="140" cy="631"/>
            </a:xfrm>
          </p:grpSpPr>
          <p:sp>
            <p:nvSpPr>
              <p:cNvPr id="207" name="Line 293">
                <a:extLst>
                  <a:ext uri="{FF2B5EF4-FFF2-40B4-BE49-F238E27FC236}">
                    <a16:creationId xmlns:a16="http://schemas.microsoft.com/office/drawing/2014/main" id="{0869E28E-92F9-4193-B6D1-5A2DA147A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9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294">
                <a:extLst>
                  <a:ext uri="{FF2B5EF4-FFF2-40B4-BE49-F238E27FC236}">
                    <a16:creationId xmlns:a16="http://schemas.microsoft.com/office/drawing/2014/main" id="{796FEB34-A1EF-4498-A220-70DC4849E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16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Freeform 295">
                <a:extLst>
                  <a:ext uri="{FF2B5EF4-FFF2-40B4-BE49-F238E27FC236}">
                    <a16:creationId xmlns:a16="http://schemas.microsoft.com/office/drawing/2014/main" id="{1842846B-B46B-4FC8-A488-A729EF4EDA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" name="Freeform 317">
              <a:extLst>
                <a:ext uri="{FF2B5EF4-FFF2-40B4-BE49-F238E27FC236}">
                  <a16:creationId xmlns:a16="http://schemas.microsoft.com/office/drawing/2014/main" id="{FAAA821C-AE86-44D4-95FF-1F8E3649B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610" y="628087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" name="Group 288">
            <a:extLst>
              <a:ext uri="{FF2B5EF4-FFF2-40B4-BE49-F238E27FC236}">
                <a16:creationId xmlns:a16="http://schemas.microsoft.com/office/drawing/2014/main" id="{ADCD1CCB-D722-48FC-8A08-17110B2F6D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6216" y="6268173"/>
            <a:ext cx="222250" cy="858838"/>
            <a:chOff x="384" y="816"/>
            <a:chExt cx="140" cy="541"/>
          </a:xfrm>
        </p:grpSpPr>
        <p:sp>
          <p:nvSpPr>
            <p:cNvPr id="211" name="Line 289">
              <a:extLst>
                <a:ext uri="{FF2B5EF4-FFF2-40B4-BE49-F238E27FC236}">
                  <a16:creationId xmlns:a16="http://schemas.microsoft.com/office/drawing/2014/main" id="{16D17ABB-ED29-4F0F-924A-5271A1DEF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0">
              <a:extLst>
                <a:ext uri="{FF2B5EF4-FFF2-40B4-BE49-F238E27FC236}">
                  <a16:creationId xmlns:a16="http://schemas.microsoft.com/office/drawing/2014/main" id="{1FFA5D9F-D925-4B31-B4DF-F7EBC70A4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1">
              <a:extLst>
                <a:ext uri="{FF2B5EF4-FFF2-40B4-BE49-F238E27FC236}">
                  <a16:creationId xmlns:a16="http://schemas.microsoft.com/office/drawing/2014/main" id="{12E5AF71-7364-4F6C-9B9A-4BCC0EA8A5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164">
            <a:extLst>
              <a:ext uri="{FF2B5EF4-FFF2-40B4-BE49-F238E27FC236}">
                <a16:creationId xmlns:a16="http://schemas.microsoft.com/office/drawing/2014/main" id="{4FF7393E-3BDD-4D16-8621-2A5CE1D6C363}"/>
              </a:ext>
            </a:extLst>
          </p:cNvPr>
          <p:cNvGrpSpPr>
            <a:grpSpLocks/>
          </p:cNvGrpSpPr>
          <p:nvPr/>
        </p:nvGrpSpPr>
        <p:grpSpPr bwMode="auto">
          <a:xfrm>
            <a:off x="3239038" y="5140756"/>
            <a:ext cx="288925" cy="787400"/>
            <a:chOff x="1247" y="2496"/>
            <a:chExt cx="182" cy="496"/>
          </a:xfrm>
        </p:grpSpPr>
        <p:sp>
          <p:nvSpPr>
            <p:cNvPr id="223" name="Line 165">
              <a:extLst>
                <a:ext uri="{FF2B5EF4-FFF2-40B4-BE49-F238E27FC236}">
                  <a16:creationId xmlns:a16="http://schemas.microsoft.com/office/drawing/2014/main" id="{0E41346C-B455-45FF-B37E-DE80E9818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166">
              <a:extLst>
                <a:ext uri="{FF2B5EF4-FFF2-40B4-BE49-F238E27FC236}">
                  <a16:creationId xmlns:a16="http://schemas.microsoft.com/office/drawing/2014/main" id="{46F961AD-E412-41CD-9746-80CD793C1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" name="Group 167">
              <a:extLst>
                <a:ext uri="{FF2B5EF4-FFF2-40B4-BE49-F238E27FC236}">
                  <a16:creationId xmlns:a16="http://schemas.microsoft.com/office/drawing/2014/main" id="{ABCD38AD-4798-4581-B36E-2698C159A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26" name="Freeform 168">
                <a:extLst>
                  <a:ext uri="{FF2B5EF4-FFF2-40B4-BE49-F238E27FC236}">
                    <a16:creationId xmlns:a16="http://schemas.microsoft.com/office/drawing/2014/main" id="{6096C136-3967-4E07-9990-BDF3F3BE5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69">
                <a:extLst>
                  <a:ext uri="{FF2B5EF4-FFF2-40B4-BE49-F238E27FC236}">
                    <a16:creationId xmlns:a16="http://schemas.microsoft.com/office/drawing/2014/main" id="{9029FDF3-FCEA-4952-82EC-CAB41DD99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8" name="Group 29">
            <a:extLst>
              <a:ext uri="{FF2B5EF4-FFF2-40B4-BE49-F238E27FC236}">
                <a16:creationId xmlns:a16="http://schemas.microsoft.com/office/drawing/2014/main" id="{B0A88F93-A175-4DFC-A4E2-81C4D8ACBDF0}"/>
              </a:ext>
            </a:extLst>
          </p:cNvPr>
          <p:cNvGrpSpPr>
            <a:grpSpLocks/>
          </p:cNvGrpSpPr>
          <p:nvPr/>
        </p:nvGrpSpPr>
        <p:grpSpPr bwMode="auto">
          <a:xfrm>
            <a:off x="5050079" y="5156630"/>
            <a:ext cx="287338" cy="790575"/>
            <a:chOff x="528" y="240"/>
            <a:chExt cx="181" cy="498"/>
          </a:xfrm>
        </p:grpSpPr>
        <p:sp>
          <p:nvSpPr>
            <p:cNvPr id="229" name="Line 30">
              <a:extLst>
                <a:ext uri="{FF2B5EF4-FFF2-40B4-BE49-F238E27FC236}">
                  <a16:creationId xmlns:a16="http://schemas.microsoft.com/office/drawing/2014/main" id="{CBCA6CF2-FECB-41AC-B572-F258EC030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1">
              <a:extLst>
                <a:ext uri="{FF2B5EF4-FFF2-40B4-BE49-F238E27FC236}">
                  <a16:creationId xmlns:a16="http://schemas.microsoft.com/office/drawing/2014/main" id="{C8658EFC-49FD-4A02-AA05-AB41BAF9C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4F733388-5C1C-4001-AFC8-F27B5410B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164">
            <a:extLst>
              <a:ext uri="{FF2B5EF4-FFF2-40B4-BE49-F238E27FC236}">
                <a16:creationId xmlns:a16="http://schemas.microsoft.com/office/drawing/2014/main" id="{FB8944F8-D198-4AE5-BD28-18790EC0B8F6}"/>
              </a:ext>
            </a:extLst>
          </p:cNvPr>
          <p:cNvGrpSpPr>
            <a:grpSpLocks/>
          </p:cNvGrpSpPr>
          <p:nvPr/>
        </p:nvGrpSpPr>
        <p:grpSpPr bwMode="auto">
          <a:xfrm>
            <a:off x="4144789" y="5128772"/>
            <a:ext cx="288925" cy="787400"/>
            <a:chOff x="1247" y="2496"/>
            <a:chExt cx="182" cy="496"/>
          </a:xfrm>
        </p:grpSpPr>
        <p:sp>
          <p:nvSpPr>
            <p:cNvPr id="233" name="Line 165">
              <a:extLst>
                <a:ext uri="{FF2B5EF4-FFF2-40B4-BE49-F238E27FC236}">
                  <a16:creationId xmlns:a16="http://schemas.microsoft.com/office/drawing/2014/main" id="{38E0623F-E2EE-4F23-9732-962BB2CCB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166">
              <a:extLst>
                <a:ext uri="{FF2B5EF4-FFF2-40B4-BE49-F238E27FC236}">
                  <a16:creationId xmlns:a16="http://schemas.microsoft.com/office/drawing/2014/main" id="{058B30C9-14DE-4929-85E3-23C76580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" name="Group 167">
              <a:extLst>
                <a:ext uri="{FF2B5EF4-FFF2-40B4-BE49-F238E27FC236}">
                  <a16:creationId xmlns:a16="http://schemas.microsoft.com/office/drawing/2014/main" id="{0764B3DC-CEC6-4C03-BD1D-3C4F316E1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36" name="Freeform 168">
                <a:extLst>
                  <a:ext uri="{FF2B5EF4-FFF2-40B4-BE49-F238E27FC236}">
                    <a16:creationId xmlns:a16="http://schemas.microsoft.com/office/drawing/2014/main" id="{F05E1BEB-35A6-418A-9705-F063AE94C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69">
                <a:extLst>
                  <a:ext uri="{FF2B5EF4-FFF2-40B4-BE49-F238E27FC236}">
                    <a16:creationId xmlns:a16="http://schemas.microsoft.com/office/drawing/2014/main" id="{BFF57EC7-FFCC-481E-A003-848272B9B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100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2019-06-23T08:16:04Z</dcterms:modified>
  <cp:category>Shooting</cp:category>
</cp:coreProperties>
</file>