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2" r:id="rId2"/>
  </p:sldIdLst>
  <p:sldSz cx="7315200" cy="96012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E0E3"/>
    <a:srgbClr val="663300"/>
    <a:srgbClr val="996633"/>
    <a:srgbClr val="BA7556"/>
    <a:srgbClr val="EBDAB9"/>
    <a:srgbClr val="FFD2A5"/>
    <a:srgbClr val="FFCC99"/>
    <a:srgbClr val="EE732E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BE9CE-9FD5-4979-A887-A69C0E7E9496}" v="34" dt="2019-06-22T15:03:26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403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F64BE9CE-9FD5-4979-A887-A69C0E7E9496}"/>
    <pc:docChg chg="undo custSel modSld">
      <pc:chgData name="Matt Carlson" userId="0e792f37f00095d9" providerId="LiveId" clId="{F64BE9CE-9FD5-4979-A887-A69C0E7E9496}" dt="2019-06-22T15:03:34.864" v="156" actId="20577"/>
      <pc:docMkLst>
        <pc:docMk/>
      </pc:docMkLst>
      <pc:sldChg chg="addSp delSp modSp">
        <pc:chgData name="Matt Carlson" userId="0e792f37f00095d9" providerId="LiveId" clId="{F64BE9CE-9FD5-4979-A887-A69C0E7E9496}" dt="2019-06-22T15:03:34.864" v="156" actId="20577"/>
        <pc:sldMkLst>
          <pc:docMk/>
          <pc:sldMk cId="1251970949" sldId="282"/>
        </pc:sldMkLst>
        <pc:spChg chg="add del mod">
          <ac:chgData name="Matt Carlson" userId="0e792f37f00095d9" providerId="LiveId" clId="{F64BE9CE-9FD5-4979-A887-A69C0E7E9496}" dt="2019-06-22T15:03:26.267" v="148" actId="478"/>
          <ac:spMkLst>
            <pc:docMk/>
            <pc:sldMk cId="1251970949" sldId="282"/>
            <ac:spMk id="108" creationId="{3A8EF58E-124E-436A-B5A3-F073ABB848DF}"/>
          </ac:spMkLst>
        </pc:spChg>
        <pc:spChg chg="add mod">
          <ac:chgData name="Matt Carlson" userId="0e792f37f00095d9" providerId="LiveId" clId="{F64BE9CE-9FD5-4979-A887-A69C0E7E9496}" dt="2019-06-22T14:58:04.195" v="66" actId="1076"/>
          <ac:spMkLst>
            <pc:docMk/>
            <pc:sldMk cId="1251970949" sldId="282"/>
            <ac:spMk id="157" creationId="{CD439EC6-1ADD-46FB-9C70-D94FBE2DEFB4}"/>
          </ac:spMkLst>
        </pc:spChg>
        <pc:spChg chg="del mod">
          <ac:chgData name="Matt Carlson" userId="0e792f37f00095d9" providerId="LiveId" clId="{F64BE9CE-9FD5-4979-A887-A69C0E7E9496}" dt="2019-06-22T15:03:26.267" v="148" actId="478"/>
          <ac:spMkLst>
            <pc:docMk/>
            <pc:sldMk cId="1251970949" sldId="282"/>
            <ac:spMk id="179" creationId="{68D640FA-142D-45FE-8F42-42F0757701FF}"/>
          </ac:spMkLst>
        </pc:spChg>
        <pc:spChg chg="del mod">
          <ac:chgData name="Matt Carlson" userId="0e792f37f00095d9" providerId="LiveId" clId="{F64BE9CE-9FD5-4979-A887-A69C0E7E9496}" dt="2019-06-22T15:03:26.267" v="148" actId="478"/>
          <ac:spMkLst>
            <pc:docMk/>
            <pc:sldMk cId="1251970949" sldId="282"/>
            <ac:spMk id="183" creationId="{C6448D52-6006-4F59-9C41-0FFBCD21D704}"/>
          </ac:spMkLst>
        </pc:spChg>
        <pc:spChg chg="mod">
          <ac:chgData name="Matt Carlson" userId="0e792f37f00095d9" providerId="LiveId" clId="{F64BE9CE-9FD5-4979-A887-A69C0E7E9496}" dt="2019-06-22T14:57:00.994" v="47" actId="1076"/>
          <ac:spMkLst>
            <pc:docMk/>
            <pc:sldMk cId="1251970949" sldId="282"/>
            <ac:spMk id="185" creationId="{6B0D1F5F-4593-4CA8-9C5C-7E2B7C048628}"/>
          </ac:spMkLst>
        </pc:spChg>
        <pc:spChg chg="add del mod">
          <ac:chgData name="Matt Carlson" userId="0e792f37f00095d9" providerId="LiveId" clId="{F64BE9CE-9FD5-4979-A887-A69C0E7E9496}" dt="2019-06-22T15:03:26.267" v="148" actId="478"/>
          <ac:spMkLst>
            <pc:docMk/>
            <pc:sldMk cId="1251970949" sldId="282"/>
            <ac:spMk id="195" creationId="{7C6F6C77-7359-4925-9C3D-7CD99913EF57}"/>
          </ac:spMkLst>
        </pc:spChg>
        <pc:spChg chg="add mod">
          <ac:chgData name="Matt Carlson" userId="0e792f37f00095d9" providerId="LiveId" clId="{F64BE9CE-9FD5-4979-A887-A69C0E7E9496}" dt="2019-06-22T14:59:08.035" v="80" actId="14100"/>
          <ac:spMkLst>
            <pc:docMk/>
            <pc:sldMk cId="1251970949" sldId="282"/>
            <ac:spMk id="196" creationId="{9ECDB6C5-4543-48EE-B407-69D4522646D0}"/>
          </ac:spMkLst>
        </pc:spChg>
        <pc:spChg chg="del mod">
          <ac:chgData name="Matt Carlson" userId="0e792f37f00095d9" providerId="LiveId" clId="{F64BE9CE-9FD5-4979-A887-A69C0E7E9496}" dt="2019-06-22T15:01:13.207" v="118" actId="478"/>
          <ac:spMkLst>
            <pc:docMk/>
            <pc:sldMk cId="1251970949" sldId="282"/>
            <ac:spMk id="199" creationId="{2541A82A-EE77-4C1E-AA52-A87850E59957}"/>
          </ac:spMkLst>
        </pc:spChg>
        <pc:spChg chg="del topLvl">
          <ac:chgData name="Matt Carlson" userId="0e792f37f00095d9" providerId="LiveId" clId="{F64BE9CE-9FD5-4979-A887-A69C0E7E9496}" dt="2019-06-22T15:01:13.207" v="118" actId="478"/>
          <ac:spMkLst>
            <pc:docMk/>
            <pc:sldMk cId="1251970949" sldId="282"/>
            <ac:spMk id="200" creationId="{72C6417C-06CE-4841-B43D-0B538DE9BFF7}"/>
          </ac:spMkLst>
        </pc:spChg>
        <pc:spChg chg="mod ord topLvl">
          <ac:chgData name="Matt Carlson" userId="0e792f37f00095d9" providerId="LiveId" clId="{F64BE9CE-9FD5-4979-A887-A69C0E7E9496}" dt="2019-06-22T15:01:32.175" v="123" actId="164"/>
          <ac:spMkLst>
            <pc:docMk/>
            <pc:sldMk cId="1251970949" sldId="282"/>
            <ac:spMk id="201" creationId="{C8A438B1-EC43-4FDA-9489-0C67A13EBA1F}"/>
          </ac:spMkLst>
        </pc:spChg>
        <pc:spChg chg="add del">
          <ac:chgData name="Matt Carlson" userId="0e792f37f00095d9" providerId="LiveId" clId="{F64BE9CE-9FD5-4979-A887-A69C0E7E9496}" dt="2019-06-22T15:00:23.672" v="102"/>
          <ac:spMkLst>
            <pc:docMk/>
            <pc:sldMk cId="1251970949" sldId="282"/>
            <ac:spMk id="218" creationId="{19227C3E-ACBB-4CC6-88D7-1EAA615E6A68}"/>
          </ac:spMkLst>
        </pc:spChg>
        <pc:spChg chg="mod">
          <ac:chgData name="Matt Carlson" userId="0e792f37f00095d9" providerId="LiveId" clId="{F64BE9CE-9FD5-4979-A887-A69C0E7E9496}" dt="2019-06-22T15:01:26.883" v="122" actId="1076"/>
          <ac:spMkLst>
            <pc:docMk/>
            <pc:sldMk cId="1251970949" sldId="282"/>
            <ac:spMk id="220" creationId="{ACE4E80D-EE41-4E5C-BA1B-710F1CBDDA8E}"/>
          </ac:spMkLst>
        </pc:spChg>
        <pc:spChg chg="mod">
          <ac:chgData name="Matt Carlson" userId="0e792f37f00095d9" providerId="LiveId" clId="{F64BE9CE-9FD5-4979-A887-A69C0E7E9496}" dt="2019-06-22T15:01:26.883" v="122" actId="1076"/>
          <ac:spMkLst>
            <pc:docMk/>
            <pc:sldMk cId="1251970949" sldId="282"/>
            <ac:spMk id="221" creationId="{4E6DF0E4-F1DB-48F4-8B7F-600CE7BA010A}"/>
          </ac:spMkLst>
        </pc:spChg>
        <pc:spChg chg="mod">
          <ac:chgData name="Matt Carlson" userId="0e792f37f00095d9" providerId="LiveId" clId="{F64BE9CE-9FD5-4979-A887-A69C0E7E9496}" dt="2019-06-22T14:58:19.836" v="68" actId="14100"/>
          <ac:spMkLst>
            <pc:docMk/>
            <pc:sldMk cId="1251970949" sldId="282"/>
            <ac:spMk id="230" creationId="{F1915FE5-CD17-4831-B71A-A9FA28AA3856}"/>
          </ac:spMkLst>
        </pc:spChg>
        <pc:spChg chg="del mod">
          <ac:chgData name="Matt Carlson" userId="0e792f37f00095d9" providerId="LiveId" clId="{F64BE9CE-9FD5-4979-A887-A69C0E7E9496}" dt="2019-06-22T15:03:26.267" v="148" actId="478"/>
          <ac:spMkLst>
            <pc:docMk/>
            <pc:sldMk cId="1251970949" sldId="282"/>
            <ac:spMk id="244" creationId="{EE576C4D-3BA2-4FFC-A690-85D26D230066}"/>
          </ac:spMkLst>
        </pc:spChg>
        <pc:spChg chg="mod">
          <ac:chgData name="Matt Carlson" userId="0e792f37f00095d9" providerId="LiveId" clId="{F64BE9CE-9FD5-4979-A887-A69C0E7E9496}" dt="2019-06-22T14:55:59.106" v="37" actId="14100"/>
          <ac:spMkLst>
            <pc:docMk/>
            <pc:sldMk cId="1251970949" sldId="282"/>
            <ac:spMk id="245" creationId="{7B3B7926-4224-47F0-B9E7-AF405F5C623D}"/>
          </ac:spMkLst>
        </pc:spChg>
        <pc:spChg chg="mod">
          <ac:chgData name="Matt Carlson" userId="0e792f37f00095d9" providerId="LiveId" clId="{F64BE9CE-9FD5-4979-A887-A69C0E7E9496}" dt="2019-06-22T15:00:54.103" v="108"/>
          <ac:spMkLst>
            <pc:docMk/>
            <pc:sldMk cId="1251970949" sldId="282"/>
            <ac:spMk id="246" creationId="{E6F6C181-B998-494E-A2BF-6F5065C1EF8B}"/>
          </ac:spMkLst>
        </pc:spChg>
        <pc:spChg chg="mod ord">
          <ac:chgData name="Matt Carlson" userId="0e792f37f00095d9" providerId="LiveId" clId="{F64BE9CE-9FD5-4979-A887-A69C0E7E9496}" dt="2019-06-22T14:56:40.359" v="44" actId="14100"/>
          <ac:spMkLst>
            <pc:docMk/>
            <pc:sldMk cId="1251970949" sldId="282"/>
            <ac:spMk id="252" creationId="{07FB5D82-2DFC-416F-A370-C3A27A60FCBD}"/>
          </ac:spMkLst>
        </pc:spChg>
        <pc:spChg chg="del mod">
          <ac:chgData name="Matt Carlson" userId="0e792f37f00095d9" providerId="LiveId" clId="{F64BE9CE-9FD5-4979-A887-A69C0E7E9496}" dt="2019-06-22T15:03:26.267" v="148" actId="478"/>
          <ac:spMkLst>
            <pc:docMk/>
            <pc:sldMk cId="1251970949" sldId="282"/>
            <ac:spMk id="281" creationId="{416964E6-7307-4946-95B8-10248587245A}"/>
          </ac:spMkLst>
        </pc:spChg>
        <pc:spChg chg="mod">
          <ac:chgData name="Matt Carlson" userId="0e792f37f00095d9" providerId="LiveId" clId="{F64BE9CE-9FD5-4979-A887-A69C0E7E9496}" dt="2019-06-22T14:56:49.777" v="46" actId="1076"/>
          <ac:spMkLst>
            <pc:docMk/>
            <pc:sldMk cId="1251970949" sldId="282"/>
            <ac:spMk id="522" creationId="{00000000-0000-0000-0000-000000000000}"/>
          </ac:spMkLst>
        </pc:spChg>
        <pc:grpChg chg="add mod">
          <ac:chgData name="Matt Carlson" userId="0e792f37f00095d9" providerId="LiveId" clId="{F64BE9CE-9FD5-4979-A887-A69C0E7E9496}" dt="2019-06-22T15:01:33.717" v="124" actId="1076"/>
          <ac:grpSpMkLst>
            <pc:docMk/>
            <pc:sldMk cId="1251970949" sldId="282"/>
            <ac:grpSpMk id="13" creationId="{2B27D8D3-F747-454A-98AD-479E5C730266}"/>
          </ac:grpSpMkLst>
        </pc:grpChg>
        <pc:grpChg chg="add mod">
          <ac:chgData name="Matt Carlson" userId="0e792f37f00095d9" providerId="LiveId" clId="{F64BE9CE-9FD5-4979-A887-A69C0E7E9496}" dt="2019-06-22T14:54:31.599" v="13" actId="1076"/>
          <ac:grpSpMkLst>
            <pc:docMk/>
            <pc:sldMk cId="1251970949" sldId="282"/>
            <ac:grpSpMk id="109" creationId="{4D10F41E-8A55-4BC7-BF41-2991F2E7129D}"/>
          </ac:grpSpMkLst>
        </pc:grpChg>
        <pc:grpChg chg="del mod">
          <ac:chgData name="Matt Carlson" userId="0e792f37f00095d9" providerId="LiveId" clId="{F64BE9CE-9FD5-4979-A887-A69C0E7E9496}" dt="2019-06-22T15:03:26.267" v="148" actId="478"/>
          <ac:grpSpMkLst>
            <pc:docMk/>
            <pc:sldMk cId="1251970949" sldId="282"/>
            <ac:grpSpMk id="112" creationId="{120320B7-BF56-4838-986E-E09394826DE8}"/>
          </ac:grpSpMkLst>
        </pc:grpChg>
        <pc:grpChg chg="mod">
          <ac:chgData name="Matt Carlson" userId="0e792f37f00095d9" providerId="LiveId" clId="{F64BE9CE-9FD5-4979-A887-A69C0E7E9496}" dt="2019-06-22T14:50:17.346" v="0" actId="1076"/>
          <ac:grpSpMkLst>
            <pc:docMk/>
            <pc:sldMk cId="1251970949" sldId="282"/>
            <ac:grpSpMk id="114" creationId="{FA7D18D2-A782-4382-9BB0-50AC33EC476F}"/>
          </ac:grpSpMkLst>
        </pc:grpChg>
        <pc:grpChg chg="add del mod">
          <ac:chgData name="Matt Carlson" userId="0e792f37f00095d9" providerId="LiveId" clId="{F64BE9CE-9FD5-4979-A887-A69C0E7E9496}" dt="2019-06-22T15:02:45.453" v="134" actId="478"/>
          <ac:grpSpMkLst>
            <pc:docMk/>
            <pc:sldMk cId="1251970949" sldId="282"/>
            <ac:grpSpMk id="116" creationId="{CEA17C14-6453-4709-B41B-2A6F649159D7}"/>
          </ac:grpSpMkLst>
        </pc:grpChg>
        <pc:grpChg chg="add del mod">
          <ac:chgData name="Matt Carlson" userId="0e792f37f00095d9" providerId="LiveId" clId="{F64BE9CE-9FD5-4979-A887-A69C0E7E9496}" dt="2019-06-22T15:02:45.453" v="134" actId="478"/>
          <ac:grpSpMkLst>
            <pc:docMk/>
            <pc:sldMk cId="1251970949" sldId="282"/>
            <ac:grpSpMk id="120" creationId="{98A98B5F-EBB2-4A9D-B814-97FB89CA9279}"/>
          </ac:grpSpMkLst>
        </pc:grpChg>
        <pc:grpChg chg="add mod ord">
          <ac:chgData name="Matt Carlson" userId="0e792f37f00095d9" providerId="LiveId" clId="{F64BE9CE-9FD5-4979-A887-A69C0E7E9496}" dt="2019-06-22T14:56:38.148" v="43" actId="167"/>
          <ac:grpSpMkLst>
            <pc:docMk/>
            <pc:sldMk cId="1251970949" sldId="282"/>
            <ac:grpSpMk id="127" creationId="{12A24DC5-5347-4C06-A8A8-51206BF7F149}"/>
          </ac:grpSpMkLst>
        </pc:grpChg>
        <pc:grpChg chg="add mod ord">
          <ac:chgData name="Matt Carlson" userId="0e792f37f00095d9" providerId="LiveId" clId="{F64BE9CE-9FD5-4979-A887-A69C0E7E9496}" dt="2019-06-22T14:56:38.148" v="43" actId="167"/>
          <ac:grpSpMkLst>
            <pc:docMk/>
            <pc:sldMk cId="1251970949" sldId="282"/>
            <ac:grpSpMk id="131" creationId="{ABD279FC-CCD0-4F76-825E-50D7F9077DDF}"/>
          </ac:grpSpMkLst>
        </pc:grpChg>
        <pc:grpChg chg="mod">
          <ac:chgData name="Matt Carlson" userId="0e792f37f00095d9" providerId="LiveId" clId="{F64BE9CE-9FD5-4979-A887-A69C0E7E9496}" dt="2019-06-22T14:50:17.346" v="0" actId="1076"/>
          <ac:grpSpMkLst>
            <pc:docMk/>
            <pc:sldMk cId="1251970949" sldId="282"/>
            <ac:grpSpMk id="137" creationId="{B740C634-8C29-479D-B132-C1B1466F0457}"/>
          </ac:grpSpMkLst>
        </pc:grpChg>
        <pc:grpChg chg="mod">
          <ac:chgData name="Matt Carlson" userId="0e792f37f00095d9" providerId="LiveId" clId="{F64BE9CE-9FD5-4979-A887-A69C0E7E9496}" dt="2019-06-22T14:50:17.346" v="0" actId="1076"/>
          <ac:grpSpMkLst>
            <pc:docMk/>
            <pc:sldMk cId="1251970949" sldId="282"/>
            <ac:grpSpMk id="138" creationId="{A7723A2A-649A-4C0C-A3DA-CD424EEF8968}"/>
          </ac:grpSpMkLst>
        </pc:grpChg>
        <pc:grpChg chg="add del mod ord">
          <ac:chgData name="Matt Carlson" userId="0e792f37f00095d9" providerId="LiveId" clId="{F64BE9CE-9FD5-4979-A887-A69C0E7E9496}" dt="2019-06-22T15:01:56.820" v="125" actId="478"/>
          <ac:grpSpMkLst>
            <pc:docMk/>
            <pc:sldMk cId="1251970949" sldId="282"/>
            <ac:grpSpMk id="141" creationId="{3450A564-5319-4D63-9BFA-5BEF9E6FF7E0}"/>
          </ac:grpSpMkLst>
        </pc:grpChg>
        <pc:grpChg chg="mod">
          <ac:chgData name="Matt Carlson" userId="0e792f37f00095d9" providerId="LiveId" clId="{F64BE9CE-9FD5-4979-A887-A69C0E7E9496}" dt="2019-06-22T14:50:17.346" v="0" actId="1076"/>
          <ac:grpSpMkLst>
            <pc:docMk/>
            <pc:sldMk cId="1251970949" sldId="282"/>
            <ac:grpSpMk id="145" creationId="{7BA9B5E0-6886-4E2A-B591-0DE08BD70222}"/>
          </ac:grpSpMkLst>
        </pc:grpChg>
        <pc:grpChg chg="mod">
          <ac:chgData name="Matt Carlson" userId="0e792f37f00095d9" providerId="LiveId" clId="{F64BE9CE-9FD5-4979-A887-A69C0E7E9496}" dt="2019-06-22T14:50:17.346" v="0" actId="1076"/>
          <ac:grpSpMkLst>
            <pc:docMk/>
            <pc:sldMk cId="1251970949" sldId="282"/>
            <ac:grpSpMk id="146" creationId="{806631B9-2E9E-4C2B-8534-FF62DA958863}"/>
          </ac:grpSpMkLst>
        </pc:grpChg>
        <pc:grpChg chg="add del mod ord">
          <ac:chgData name="Matt Carlson" userId="0e792f37f00095d9" providerId="LiveId" clId="{F64BE9CE-9FD5-4979-A887-A69C0E7E9496}" dt="2019-06-22T15:02:02.080" v="128" actId="478"/>
          <ac:grpSpMkLst>
            <pc:docMk/>
            <pc:sldMk cId="1251970949" sldId="282"/>
            <ac:grpSpMk id="150" creationId="{69807FEE-C7B7-4D6D-90C5-F3AC10BF7A75}"/>
          </ac:grpSpMkLst>
        </pc:grpChg>
        <pc:grpChg chg="add mod ord">
          <ac:chgData name="Matt Carlson" userId="0e792f37f00095d9" providerId="LiveId" clId="{F64BE9CE-9FD5-4979-A887-A69C0E7E9496}" dt="2019-06-22T15:02:16.906" v="133" actId="1076"/>
          <ac:grpSpMkLst>
            <pc:docMk/>
            <pc:sldMk cId="1251970949" sldId="282"/>
            <ac:grpSpMk id="158" creationId="{492F2E9A-7CC1-4DE7-9236-EBDD713BBE0D}"/>
          </ac:grpSpMkLst>
        </pc:grpChg>
        <pc:grpChg chg="add mod ord">
          <ac:chgData name="Matt Carlson" userId="0e792f37f00095d9" providerId="LiveId" clId="{F64BE9CE-9FD5-4979-A887-A69C0E7E9496}" dt="2019-06-22T14:57:55.935" v="64" actId="167"/>
          <ac:grpSpMkLst>
            <pc:docMk/>
            <pc:sldMk cId="1251970949" sldId="282"/>
            <ac:grpSpMk id="162" creationId="{CF8BB72F-DA40-4731-A5AF-4F18765309BA}"/>
          </ac:grpSpMkLst>
        </pc:grpChg>
        <pc:grpChg chg="del mod">
          <ac:chgData name="Matt Carlson" userId="0e792f37f00095d9" providerId="LiveId" clId="{F64BE9CE-9FD5-4979-A887-A69C0E7E9496}" dt="2019-06-22T15:03:26.267" v="148" actId="478"/>
          <ac:grpSpMkLst>
            <pc:docMk/>
            <pc:sldMk cId="1251970949" sldId="282"/>
            <ac:grpSpMk id="180" creationId="{F9F3C32E-C0E6-452C-B46A-D15614D731C6}"/>
          </ac:grpSpMkLst>
        </pc:grpChg>
        <pc:grpChg chg="del mod">
          <ac:chgData name="Matt Carlson" userId="0e792f37f00095d9" providerId="LiveId" clId="{F64BE9CE-9FD5-4979-A887-A69C0E7E9496}" dt="2019-06-22T15:03:26.267" v="148" actId="478"/>
          <ac:grpSpMkLst>
            <pc:docMk/>
            <pc:sldMk cId="1251970949" sldId="282"/>
            <ac:grpSpMk id="186" creationId="{8BCE7F9B-7E0C-4888-981E-42CF92B883FD}"/>
          </ac:grpSpMkLst>
        </pc:grpChg>
        <pc:grpChg chg="del mod">
          <ac:chgData name="Matt Carlson" userId="0e792f37f00095d9" providerId="LiveId" clId="{F64BE9CE-9FD5-4979-A887-A69C0E7E9496}" dt="2019-06-22T15:03:26.267" v="148" actId="478"/>
          <ac:grpSpMkLst>
            <pc:docMk/>
            <pc:sldMk cId="1251970949" sldId="282"/>
            <ac:grpSpMk id="191" creationId="{64D647EE-976B-4C6A-BFC3-2D68FD033A53}"/>
          </ac:grpSpMkLst>
        </pc:grpChg>
        <pc:grpChg chg="add del mod">
          <ac:chgData name="Matt Carlson" userId="0e792f37f00095d9" providerId="LiveId" clId="{F64BE9CE-9FD5-4979-A887-A69C0E7E9496}" dt="2019-06-22T15:01:13.207" v="118" actId="478"/>
          <ac:grpSpMkLst>
            <pc:docMk/>
            <pc:sldMk cId="1251970949" sldId="282"/>
            <ac:grpSpMk id="198" creationId="{C923F3D4-40F3-4968-87B8-AA3CDCCFB7EA}"/>
          </ac:grpSpMkLst>
        </pc:grpChg>
        <pc:grpChg chg="add mod">
          <ac:chgData name="Matt Carlson" userId="0e792f37f00095d9" providerId="LiveId" clId="{F64BE9CE-9FD5-4979-A887-A69C0E7E9496}" dt="2019-06-22T14:59:41.930" v="91" actId="1076"/>
          <ac:grpSpMkLst>
            <pc:docMk/>
            <pc:sldMk cId="1251970949" sldId="282"/>
            <ac:grpSpMk id="202" creationId="{2D176A0D-3EC9-48D0-8A34-FB35E74CF864}"/>
          </ac:grpSpMkLst>
        </pc:grpChg>
        <pc:grpChg chg="add del mod">
          <ac:chgData name="Matt Carlson" userId="0e792f37f00095d9" providerId="LiveId" clId="{F64BE9CE-9FD5-4979-A887-A69C0E7E9496}" dt="2019-06-22T15:03:26.267" v="148" actId="478"/>
          <ac:grpSpMkLst>
            <pc:docMk/>
            <pc:sldMk cId="1251970949" sldId="282"/>
            <ac:grpSpMk id="206" creationId="{679439E2-72DE-447B-BDBC-76F2B8DCCFBA}"/>
          </ac:grpSpMkLst>
        </pc:grpChg>
        <pc:grpChg chg="add mod ord">
          <ac:chgData name="Matt Carlson" userId="0e792f37f00095d9" providerId="LiveId" clId="{F64BE9CE-9FD5-4979-A887-A69C0E7E9496}" dt="2019-06-22T15:00:03.470" v="97" actId="167"/>
          <ac:grpSpMkLst>
            <pc:docMk/>
            <pc:sldMk cId="1251970949" sldId="282"/>
            <ac:grpSpMk id="210" creationId="{4DA031E4-2087-4E6D-9D2B-A3E2A43BBE5D}"/>
          </ac:grpSpMkLst>
        </pc:grpChg>
        <pc:grpChg chg="add mod">
          <ac:chgData name="Matt Carlson" userId="0e792f37f00095d9" providerId="LiveId" clId="{F64BE9CE-9FD5-4979-A887-A69C0E7E9496}" dt="2019-06-22T15:00:15.298" v="100" actId="1076"/>
          <ac:grpSpMkLst>
            <pc:docMk/>
            <pc:sldMk cId="1251970949" sldId="282"/>
            <ac:grpSpMk id="214" creationId="{5D738008-14A2-4710-AD38-730B8CC6A9BA}"/>
          </ac:grpSpMkLst>
        </pc:grpChg>
        <pc:grpChg chg="add mod">
          <ac:chgData name="Matt Carlson" userId="0e792f37f00095d9" providerId="LiveId" clId="{F64BE9CE-9FD5-4979-A887-A69C0E7E9496}" dt="2019-06-22T15:01:32.175" v="123" actId="164"/>
          <ac:grpSpMkLst>
            <pc:docMk/>
            <pc:sldMk cId="1251970949" sldId="282"/>
            <ac:grpSpMk id="219" creationId="{FF9CE2AB-071B-4644-B84E-D2C2833D76AC}"/>
          </ac:grpSpMkLst>
        </pc:grpChg>
        <pc:grpChg chg="del mod">
          <ac:chgData name="Matt Carlson" userId="0e792f37f00095d9" providerId="LiveId" clId="{F64BE9CE-9FD5-4979-A887-A69C0E7E9496}" dt="2019-06-22T15:03:26.267" v="148" actId="478"/>
          <ac:grpSpMkLst>
            <pc:docMk/>
            <pc:sldMk cId="1251970949" sldId="282"/>
            <ac:grpSpMk id="224" creationId="{8521B87B-CCF9-4416-9948-7D5AB9ACF7D5}"/>
          </ac:grpSpMkLst>
        </pc:grpChg>
        <pc:grpChg chg="mod">
          <ac:chgData name="Matt Carlson" userId="0e792f37f00095d9" providerId="LiveId" clId="{F64BE9CE-9FD5-4979-A887-A69C0E7E9496}" dt="2019-06-22T15:00:54.103" v="108"/>
          <ac:grpSpMkLst>
            <pc:docMk/>
            <pc:sldMk cId="1251970949" sldId="282"/>
            <ac:grpSpMk id="228" creationId="{E9FDC9F2-3737-44AB-9897-BB3590E904BE}"/>
          </ac:grpSpMkLst>
        </pc:grpChg>
        <pc:grpChg chg="mod">
          <ac:chgData name="Matt Carlson" userId="0e792f37f00095d9" providerId="LiveId" clId="{F64BE9CE-9FD5-4979-A887-A69C0E7E9496}" dt="2019-06-22T14:56:09.900" v="38" actId="1076"/>
          <ac:grpSpMkLst>
            <pc:docMk/>
            <pc:sldMk cId="1251970949" sldId="282"/>
            <ac:grpSpMk id="231" creationId="{4D029C94-E3C2-46AE-B30F-B2F69B9EC8B3}"/>
          </ac:grpSpMkLst>
        </pc:grpChg>
        <pc:grpChg chg="mod">
          <ac:chgData name="Matt Carlson" userId="0e792f37f00095d9" providerId="LiveId" clId="{F64BE9CE-9FD5-4979-A887-A69C0E7E9496}" dt="2019-06-22T14:54:39.528" v="16" actId="1076"/>
          <ac:grpSpMkLst>
            <pc:docMk/>
            <pc:sldMk cId="1251970949" sldId="282"/>
            <ac:grpSpMk id="235" creationId="{A4653C93-5EBD-4881-BCCA-90AB47A814E4}"/>
          </ac:grpSpMkLst>
        </pc:grpChg>
        <pc:grpChg chg="mod">
          <ac:chgData name="Matt Carlson" userId="0e792f37f00095d9" providerId="LiveId" clId="{F64BE9CE-9FD5-4979-A887-A69C0E7E9496}" dt="2019-06-22T14:54:43.409" v="17" actId="1076"/>
          <ac:grpSpMkLst>
            <pc:docMk/>
            <pc:sldMk cId="1251970949" sldId="282"/>
            <ac:grpSpMk id="239" creationId="{BE276E22-CC34-4431-A6DE-8E890A5B4176}"/>
          </ac:grpSpMkLst>
        </pc:grpChg>
        <pc:grpChg chg="del mod">
          <ac:chgData name="Matt Carlson" userId="0e792f37f00095d9" providerId="LiveId" clId="{F64BE9CE-9FD5-4979-A887-A69C0E7E9496}" dt="2019-06-22T15:03:26.267" v="148" actId="478"/>
          <ac:grpSpMkLst>
            <pc:docMk/>
            <pc:sldMk cId="1251970949" sldId="282"/>
            <ac:grpSpMk id="247" creationId="{BA06BF2E-F0D9-4133-9502-7C9F43FAF94E}"/>
          </ac:grpSpMkLst>
        </pc:grpChg>
        <pc:grpChg chg="add mod ord">
          <ac:chgData name="Matt Carlson" userId="0e792f37f00095d9" providerId="LiveId" clId="{F64BE9CE-9FD5-4979-A887-A69C0E7E9496}" dt="2019-06-22T15:02:11.367" v="132" actId="167"/>
          <ac:grpSpMkLst>
            <pc:docMk/>
            <pc:sldMk cId="1251970949" sldId="282"/>
            <ac:grpSpMk id="250" creationId="{6EE06FC9-FF1E-4C7A-86F0-46CD8AD84A6C}"/>
          </ac:grpSpMkLst>
        </pc:grpChg>
        <pc:grpChg chg="del mod">
          <ac:chgData name="Matt Carlson" userId="0e792f37f00095d9" providerId="LiveId" clId="{F64BE9CE-9FD5-4979-A887-A69C0E7E9496}" dt="2019-06-22T15:03:26.267" v="148" actId="478"/>
          <ac:grpSpMkLst>
            <pc:docMk/>
            <pc:sldMk cId="1251970949" sldId="282"/>
            <ac:grpSpMk id="254" creationId="{E451EBAF-4061-4C65-95DC-967D2045B1EC}"/>
          </ac:grpSpMkLst>
        </pc:grpChg>
        <pc:grpChg chg="del mod">
          <ac:chgData name="Matt Carlson" userId="0e792f37f00095d9" providerId="LiveId" clId="{F64BE9CE-9FD5-4979-A887-A69C0E7E9496}" dt="2019-06-22T15:03:26.267" v="148" actId="478"/>
          <ac:grpSpMkLst>
            <pc:docMk/>
            <pc:sldMk cId="1251970949" sldId="282"/>
            <ac:grpSpMk id="258" creationId="{435FF4E9-64A7-48C4-86E6-43C7F603FD6E}"/>
          </ac:grpSpMkLst>
        </pc:grpChg>
        <pc:grpChg chg="del mod">
          <ac:chgData name="Matt Carlson" userId="0e792f37f00095d9" providerId="LiveId" clId="{F64BE9CE-9FD5-4979-A887-A69C0E7E9496}" dt="2019-06-22T15:03:26.267" v="148" actId="478"/>
          <ac:grpSpMkLst>
            <pc:docMk/>
            <pc:sldMk cId="1251970949" sldId="282"/>
            <ac:grpSpMk id="262" creationId="{A8C710CD-5A8C-4D85-B748-4992541EDCA2}"/>
          </ac:grpSpMkLst>
        </pc:grpChg>
        <pc:grpChg chg="del mod">
          <ac:chgData name="Matt Carlson" userId="0e792f37f00095d9" providerId="LiveId" clId="{F64BE9CE-9FD5-4979-A887-A69C0E7E9496}" dt="2019-06-22T15:03:26.267" v="148" actId="478"/>
          <ac:grpSpMkLst>
            <pc:docMk/>
            <pc:sldMk cId="1251970949" sldId="282"/>
            <ac:grpSpMk id="266" creationId="{F89D48BA-4DA1-458C-AD9E-986D3EBF8FC9}"/>
          </ac:grpSpMkLst>
        </pc:grpChg>
        <pc:grpChg chg="del mod">
          <ac:chgData name="Matt Carlson" userId="0e792f37f00095d9" providerId="LiveId" clId="{F64BE9CE-9FD5-4979-A887-A69C0E7E9496}" dt="2019-06-22T15:03:26.267" v="148" actId="478"/>
          <ac:grpSpMkLst>
            <pc:docMk/>
            <pc:sldMk cId="1251970949" sldId="282"/>
            <ac:grpSpMk id="269" creationId="{91A490CB-E4D6-4843-B206-51B27ED6EAA0}"/>
          </ac:grpSpMkLst>
        </pc:grpChg>
        <pc:grpChg chg="del mod">
          <ac:chgData name="Matt Carlson" userId="0e792f37f00095d9" providerId="LiveId" clId="{F64BE9CE-9FD5-4979-A887-A69C0E7E9496}" dt="2019-06-22T15:03:26.267" v="148" actId="478"/>
          <ac:grpSpMkLst>
            <pc:docMk/>
            <pc:sldMk cId="1251970949" sldId="282"/>
            <ac:grpSpMk id="273" creationId="{5ED7FB17-002D-4A73-B69B-E11339BEEF7C}"/>
          </ac:grpSpMkLst>
        </pc:grpChg>
        <pc:grpChg chg="del mod">
          <ac:chgData name="Matt Carlson" userId="0e792f37f00095d9" providerId="LiveId" clId="{F64BE9CE-9FD5-4979-A887-A69C0E7E9496}" dt="2019-06-22T15:03:26.267" v="148" actId="478"/>
          <ac:grpSpMkLst>
            <pc:docMk/>
            <pc:sldMk cId="1251970949" sldId="282"/>
            <ac:grpSpMk id="277" creationId="{343A8D9C-C1A8-43CE-BA75-EC0A866B601C}"/>
          </ac:grpSpMkLst>
        </pc:grpChg>
        <pc:grpChg chg="add mod ord">
          <ac:chgData name="Matt Carlson" userId="0e792f37f00095d9" providerId="LiveId" clId="{F64BE9CE-9FD5-4979-A887-A69C0E7E9496}" dt="2019-06-22T15:02:11.367" v="132" actId="167"/>
          <ac:grpSpMkLst>
            <pc:docMk/>
            <pc:sldMk cId="1251970949" sldId="282"/>
            <ac:grpSpMk id="286" creationId="{53C7D8C3-F56C-4731-844A-21B0D071F58F}"/>
          </ac:grpSpMkLst>
        </pc:grpChg>
        <pc:grpChg chg="add mod">
          <ac:chgData name="Matt Carlson" userId="0e792f37f00095d9" providerId="LiveId" clId="{F64BE9CE-9FD5-4979-A887-A69C0E7E9496}" dt="2019-06-22T15:02:50.431" v="137" actId="1076"/>
          <ac:grpSpMkLst>
            <pc:docMk/>
            <pc:sldMk cId="1251970949" sldId="282"/>
            <ac:grpSpMk id="293" creationId="{41301A84-B5CF-4A09-858C-C2813B3963FB}"/>
          </ac:grpSpMkLst>
        </pc:grpChg>
        <pc:grpChg chg="add mod">
          <ac:chgData name="Matt Carlson" userId="0e792f37f00095d9" providerId="LiveId" clId="{F64BE9CE-9FD5-4979-A887-A69C0E7E9496}" dt="2019-06-22T15:02:50.431" v="137" actId="1076"/>
          <ac:grpSpMkLst>
            <pc:docMk/>
            <pc:sldMk cId="1251970949" sldId="282"/>
            <ac:grpSpMk id="299" creationId="{F392AA25-E497-4226-828D-0D49D8D86B5E}"/>
          </ac:grpSpMkLst>
        </pc:grpChg>
        <pc:graphicFrameChg chg="modGraphic">
          <ac:chgData name="Matt Carlson" userId="0e792f37f00095d9" providerId="LiveId" clId="{F64BE9CE-9FD5-4979-A887-A69C0E7E9496}" dt="2019-06-22T15:03:34.864" v="156" actId="20577"/>
          <ac:graphicFrameMkLst>
            <pc:docMk/>
            <pc:sldMk cId="1251970949" sldId="282"/>
            <ac:graphicFrameMk id="133" creationId="{2B244EA8-16F6-47BE-9949-7169E49C3B62}"/>
          </ac:graphicFrameMkLst>
        </pc:graphicFrameChg>
        <pc:cxnChg chg="add mod">
          <ac:chgData name="Matt Carlson" userId="0e792f37f00095d9" providerId="LiveId" clId="{F64BE9CE-9FD5-4979-A887-A69C0E7E9496}" dt="2019-06-22T14:54:58.604" v="21" actId="14100"/>
          <ac:cxnSpMkLst>
            <pc:docMk/>
            <pc:sldMk cId="1251970949" sldId="282"/>
            <ac:cxnSpMk id="115" creationId="{D655D405-4F87-456B-B96C-A50407BC2755}"/>
          </ac:cxnSpMkLst>
        </pc:cxnChg>
        <pc:cxnChg chg="add mod">
          <ac:chgData name="Matt Carlson" userId="0e792f37f00095d9" providerId="LiveId" clId="{F64BE9CE-9FD5-4979-A887-A69C0E7E9496}" dt="2019-06-22T14:55:28.455" v="28" actId="14100"/>
          <ac:cxnSpMkLst>
            <pc:docMk/>
            <pc:sldMk cId="1251970949" sldId="282"/>
            <ac:cxnSpMk id="124" creationId="{28F8A42A-8A6F-4D44-9B45-B2B979993BAE}"/>
          </ac:cxnSpMkLst>
        </pc:cxnChg>
        <pc:cxnChg chg="add mod">
          <ac:chgData name="Matt Carlson" userId="0e792f37f00095d9" providerId="LiveId" clId="{F64BE9CE-9FD5-4979-A887-A69C0E7E9496}" dt="2019-06-22T14:59:22.628" v="86" actId="14100"/>
          <ac:cxnSpMkLst>
            <pc:docMk/>
            <pc:sldMk cId="1251970949" sldId="282"/>
            <ac:cxnSpMk id="125" creationId="{DCF9D686-25F8-4F0C-98BA-52BAA65D2A35}"/>
          </ac:cxnSpMkLst>
        </pc:cxnChg>
        <pc:cxnChg chg="del mod">
          <ac:chgData name="Matt Carlson" userId="0e792f37f00095d9" providerId="LiveId" clId="{F64BE9CE-9FD5-4979-A887-A69C0E7E9496}" dt="2019-06-22T15:03:26.267" v="148" actId="478"/>
          <ac:cxnSpMkLst>
            <pc:docMk/>
            <pc:sldMk cId="1251970949" sldId="282"/>
            <ac:cxnSpMk id="184" creationId="{744316B0-C808-45CB-92F1-B8EE0B3EA321}"/>
          </ac:cxnSpMkLst>
        </pc:cxnChg>
        <pc:cxnChg chg="add mod">
          <ac:chgData name="Matt Carlson" userId="0e792f37f00095d9" providerId="LiveId" clId="{F64BE9CE-9FD5-4979-A887-A69C0E7E9496}" dt="2019-06-22T14:58:29.621" v="71" actId="14100"/>
          <ac:cxnSpMkLst>
            <pc:docMk/>
            <pc:sldMk cId="1251970949" sldId="282"/>
            <ac:cxnSpMk id="194" creationId="{2CB4BC72-6253-4C43-90FD-0A943C5FDB03}"/>
          </ac:cxnSpMkLst>
        </pc:cxnChg>
        <pc:cxnChg chg="add mod">
          <ac:chgData name="Matt Carlson" userId="0e792f37f00095d9" providerId="LiveId" clId="{F64BE9CE-9FD5-4979-A887-A69C0E7E9496}" dt="2019-06-22T14:59:25.213" v="87" actId="14100"/>
          <ac:cxnSpMkLst>
            <pc:docMk/>
            <pc:sldMk cId="1251970949" sldId="282"/>
            <ac:cxnSpMk id="197" creationId="{44D47BD1-4189-42D5-A4C4-DB1BF482287B}"/>
          </ac:cxnSpMkLst>
        </pc:cxnChg>
        <pc:cxnChg chg="del">
          <ac:chgData name="Matt Carlson" userId="0e792f37f00095d9" providerId="LiveId" clId="{F64BE9CE-9FD5-4979-A887-A69C0E7E9496}" dt="2019-06-22T14:51:53.345" v="1" actId="478"/>
          <ac:cxnSpMkLst>
            <pc:docMk/>
            <pc:sldMk cId="1251970949" sldId="282"/>
            <ac:cxnSpMk id="229" creationId="{11E0092D-54E3-41DE-BFCF-010729ECD7FD}"/>
          </ac:cxnSpMkLst>
        </pc:cxnChg>
        <pc:cxnChg chg="del">
          <ac:chgData name="Matt Carlson" userId="0e792f37f00095d9" providerId="LiveId" clId="{F64BE9CE-9FD5-4979-A887-A69C0E7E9496}" dt="2019-06-22T14:51:57.047" v="2" actId="478"/>
          <ac:cxnSpMkLst>
            <pc:docMk/>
            <pc:sldMk cId="1251970949" sldId="282"/>
            <ac:cxnSpMk id="419" creationId="{00000000-0000-0000-0000-000000000000}"/>
          </ac:cxnSpMkLst>
        </pc:cxnChg>
        <pc:cxnChg chg="del">
          <ac:chgData name="Matt Carlson" userId="0e792f37f00095d9" providerId="LiveId" clId="{F64BE9CE-9FD5-4979-A887-A69C0E7E9496}" dt="2019-06-22T14:52:00.266" v="3" actId="478"/>
          <ac:cxnSpMkLst>
            <pc:docMk/>
            <pc:sldMk cId="1251970949" sldId="282"/>
            <ac:cxnSpMk id="451" creationId="{00000000-0000-0000-0000-000000000000}"/>
          </ac:cxnSpMkLst>
        </pc:cxnChg>
        <pc:cxnChg chg="del">
          <ac:chgData name="Matt Carlson" userId="0e792f37f00095d9" providerId="LiveId" clId="{F64BE9CE-9FD5-4979-A887-A69C0E7E9496}" dt="2019-06-22T14:51:53.345" v="1" actId="478"/>
          <ac:cxnSpMkLst>
            <pc:docMk/>
            <pc:sldMk cId="1251970949" sldId="282"/>
            <ac:cxnSpMk id="455" creationId="{00000000-0000-0000-0000-000000000000}"/>
          </ac:cxnSpMkLst>
        </pc:cxnChg>
      </pc:sldChg>
    </pc:docChg>
  </pc:docChgLst>
  <pc:docChgLst>
    <pc:chgData name="Matt Carlson" userId="0e792f37f00095d9" providerId="LiveId" clId="{D52CB8F1-30EA-4B7B-A41D-57E628671421}"/>
    <pc:docChg chg="undo custSel modSld">
      <pc:chgData name="Matt Carlson" userId="0e792f37f00095d9" providerId="LiveId" clId="{D52CB8F1-30EA-4B7B-A41D-57E628671421}" dt="2019-05-24T07:55:22.342" v="294" actId="20577"/>
      <pc:docMkLst>
        <pc:docMk/>
      </pc:docMkLst>
      <pc:sldChg chg="addSp delSp modSp">
        <pc:chgData name="Matt Carlson" userId="0e792f37f00095d9" providerId="LiveId" clId="{D52CB8F1-30EA-4B7B-A41D-57E628671421}" dt="2019-05-24T07:55:22.342" v="294" actId="20577"/>
        <pc:sldMkLst>
          <pc:docMk/>
          <pc:sldMk cId="1251970949" sldId="282"/>
        </pc:sldMkLst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162" creationId="{9069DC75-5958-4C90-876C-88D869AE1EDC}"/>
          </ac:spMkLst>
        </pc:spChg>
        <pc:spChg chg="del">
          <ac:chgData name="Matt Carlson" userId="0e792f37f00095d9" providerId="LiveId" clId="{D52CB8F1-30EA-4B7B-A41D-57E628671421}" dt="2019-05-24T07:21:27.965" v="0" actId="478"/>
          <ac:spMkLst>
            <pc:docMk/>
            <pc:sldMk cId="1251970949" sldId="282"/>
            <ac:spMk id="171" creationId="{15D1F3F5-7D28-4AB1-910A-F7F5A07BD6FF}"/>
          </ac:spMkLst>
        </pc:spChg>
        <pc:spChg chg="add mod">
          <ac:chgData name="Matt Carlson" userId="0e792f37f00095d9" providerId="LiveId" clId="{D52CB8F1-30EA-4B7B-A41D-57E628671421}" dt="2019-05-24T07:28:50.890" v="25" actId="14100"/>
          <ac:spMkLst>
            <pc:docMk/>
            <pc:sldMk cId="1251970949" sldId="282"/>
            <ac:spMk id="179" creationId="{68D640FA-142D-45FE-8F42-42F0757701FF}"/>
          </ac:spMkLst>
        </pc:spChg>
        <pc:spChg chg="add mod">
          <ac:chgData name="Matt Carlson" userId="0e792f37f00095d9" providerId="LiveId" clId="{D52CB8F1-30EA-4B7B-A41D-57E628671421}" dt="2019-05-24T07:34:31.504" v="67" actId="14861"/>
          <ac:spMkLst>
            <pc:docMk/>
            <pc:sldMk cId="1251970949" sldId="282"/>
            <ac:spMk id="183" creationId="{C6448D52-6006-4F59-9C41-0FFBCD21D704}"/>
          </ac:spMkLst>
        </pc:spChg>
        <pc:spChg chg="add mod">
          <ac:chgData name="Matt Carlson" userId="0e792f37f00095d9" providerId="LiveId" clId="{D52CB8F1-30EA-4B7B-A41D-57E628671421}" dt="2019-05-24T07:30:47.777" v="38" actId="1076"/>
          <ac:spMkLst>
            <pc:docMk/>
            <pc:sldMk cId="1251970949" sldId="282"/>
            <ac:spMk id="185" creationId="{6B0D1F5F-4593-4CA8-9C5C-7E2B7C048628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189" creationId="{5F79CF2B-A9CD-4846-8152-DC6A2FF425F0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193" creationId="{592F1607-A4BA-44A1-8440-522A50A6BEAE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194" creationId="{3DE4C882-E4F8-4924-9FEC-67BB7CB68F42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195" creationId="{8F53984C-06D9-40DC-B699-27223AF5B770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220" creationId="{A0E667A1-5793-44F8-97E0-8EEA495E750D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221" creationId="{96745970-B778-4511-B33E-11609A154D0C}"/>
          </ac:spMkLst>
        </pc:spChg>
        <pc:spChg chg="del">
          <ac:chgData name="Matt Carlson" userId="0e792f37f00095d9" providerId="LiveId" clId="{D52CB8F1-30EA-4B7B-A41D-57E628671421}" dt="2019-05-24T07:21:27.965" v="0" actId="478"/>
          <ac:spMkLst>
            <pc:docMk/>
            <pc:sldMk cId="1251970949" sldId="282"/>
            <ac:spMk id="228" creationId="{6B09C221-BF5E-4C84-94E4-79B5BCF6ACBC}"/>
          </ac:spMkLst>
        </pc:spChg>
        <pc:spChg chg="add mod">
          <ac:chgData name="Matt Carlson" userId="0e792f37f00095d9" providerId="LiveId" clId="{D52CB8F1-30EA-4B7B-A41D-57E628671421}" dt="2019-05-24T07:34:47.146" v="69" actId="1076"/>
          <ac:spMkLst>
            <pc:docMk/>
            <pc:sldMk cId="1251970949" sldId="282"/>
            <ac:spMk id="230" creationId="{F1915FE5-CD17-4831-B71A-A9FA28AA3856}"/>
          </ac:spMkLst>
        </pc:spChg>
        <pc:spChg chg="mod">
          <ac:chgData name="Matt Carlson" userId="0e792f37f00095d9" providerId="LiveId" clId="{D52CB8F1-30EA-4B7B-A41D-57E628671421}" dt="2019-05-24T07:34:58.643" v="72" actId="1076"/>
          <ac:spMkLst>
            <pc:docMk/>
            <pc:sldMk cId="1251970949" sldId="282"/>
            <ac:spMk id="232" creationId="{2BCE8F3C-673C-4B53-A48D-BC6137617BB2}"/>
          </ac:spMkLst>
        </pc:spChg>
        <pc:spChg chg="mod">
          <ac:chgData name="Matt Carlson" userId="0e792f37f00095d9" providerId="LiveId" clId="{D52CB8F1-30EA-4B7B-A41D-57E628671421}" dt="2019-05-24T07:34:58.643" v="72" actId="1076"/>
          <ac:spMkLst>
            <pc:docMk/>
            <pc:sldMk cId="1251970949" sldId="282"/>
            <ac:spMk id="233" creationId="{F9EBB329-A32D-443A-95EC-FE347B1EAA64}"/>
          </ac:spMkLst>
        </pc:spChg>
        <pc:spChg chg="add del">
          <ac:chgData name="Matt Carlson" userId="0e792f37f00095d9" providerId="LiveId" clId="{D52CB8F1-30EA-4B7B-A41D-57E628671421}" dt="2019-05-24T07:37:24.352" v="79"/>
          <ac:spMkLst>
            <pc:docMk/>
            <pc:sldMk cId="1251970949" sldId="282"/>
            <ac:spMk id="243" creationId="{9607DF5D-C269-4943-8841-FBE10791EDD4}"/>
          </ac:spMkLst>
        </pc:spChg>
        <pc:spChg chg="add mod">
          <ac:chgData name="Matt Carlson" userId="0e792f37f00095d9" providerId="LiveId" clId="{D52CB8F1-30EA-4B7B-A41D-57E628671421}" dt="2019-05-24T07:42:54.184" v="118" actId="14100"/>
          <ac:spMkLst>
            <pc:docMk/>
            <pc:sldMk cId="1251970949" sldId="282"/>
            <ac:spMk id="244" creationId="{EE576C4D-3BA2-4FFC-A690-85D26D230066}"/>
          </ac:spMkLst>
        </pc:spChg>
        <pc:spChg chg="add mod">
          <ac:chgData name="Matt Carlson" userId="0e792f37f00095d9" providerId="LiveId" clId="{D52CB8F1-30EA-4B7B-A41D-57E628671421}" dt="2019-05-24T07:42:12.273" v="106" actId="14100"/>
          <ac:spMkLst>
            <pc:docMk/>
            <pc:sldMk cId="1251970949" sldId="282"/>
            <ac:spMk id="245" creationId="{7B3B7926-4224-47F0-B9E7-AF405F5C623D}"/>
          </ac:spMkLst>
        </pc:spChg>
        <pc:spChg chg="add del">
          <ac:chgData name="Matt Carlson" userId="0e792f37f00095d9" providerId="LiveId" clId="{D52CB8F1-30EA-4B7B-A41D-57E628671421}" dt="2019-05-24T07:41:17.682" v="92"/>
          <ac:spMkLst>
            <pc:docMk/>
            <pc:sldMk cId="1251970949" sldId="282"/>
            <ac:spMk id="246" creationId="{335474BF-DAC1-413B-A71C-4C3AB799362A}"/>
          </ac:spMkLst>
        </pc:spChg>
        <pc:spChg chg="mod">
          <ac:chgData name="Matt Carlson" userId="0e792f37f00095d9" providerId="LiveId" clId="{D52CB8F1-30EA-4B7B-A41D-57E628671421}" dt="2019-05-24T07:41:30.588" v="97" actId="1076"/>
          <ac:spMkLst>
            <pc:docMk/>
            <pc:sldMk cId="1251970949" sldId="282"/>
            <ac:spMk id="249" creationId="{CC47BCDE-9469-41D2-9BFE-78DEF4D6548A}"/>
          </ac:spMkLst>
        </pc:spChg>
        <pc:spChg chg="del">
          <ac:chgData name="Matt Carlson" userId="0e792f37f00095d9" providerId="LiveId" clId="{D52CB8F1-30EA-4B7B-A41D-57E628671421}" dt="2019-05-24T07:41:25.129" v="95" actId="478"/>
          <ac:spMkLst>
            <pc:docMk/>
            <pc:sldMk cId="1251970949" sldId="282"/>
            <ac:spMk id="250" creationId="{C41ECC72-1EB9-49FC-942C-786881D7CCAD}"/>
          </ac:spMkLst>
        </pc:spChg>
        <pc:spChg chg="mod topLvl">
          <ac:chgData name="Matt Carlson" userId="0e792f37f00095d9" providerId="LiveId" clId="{D52CB8F1-30EA-4B7B-A41D-57E628671421}" dt="2019-05-24T07:43:25.560" v="121" actId="1076"/>
          <ac:spMkLst>
            <pc:docMk/>
            <pc:sldMk cId="1251970949" sldId="282"/>
            <ac:spMk id="252" creationId="{07FB5D82-2DFC-416F-A370-C3A27A60FCBD}"/>
          </ac:spMkLst>
        </pc:spChg>
        <pc:spChg chg="del topLvl">
          <ac:chgData name="Matt Carlson" userId="0e792f37f00095d9" providerId="LiveId" clId="{D52CB8F1-30EA-4B7B-A41D-57E628671421}" dt="2019-05-24T07:42:24.768" v="110" actId="478"/>
          <ac:spMkLst>
            <pc:docMk/>
            <pc:sldMk cId="1251970949" sldId="282"/>
            <ac:spMk id="253" creationId="{92989FA8-9F5B-48C5-B899-593AD97A92AB}"/>
          </ac:spMkLst>
        </pc:spChg>
        <pc:spChg chg="add mod">
          <ac:chgData name="Matt Carlson" userId="0e792f37f00095d9" providerId="LiveId" clId="{D52CB8F1-30EA-4B7B-A41D-57E628671421}" dt="2019-05-24T07:53:58.954" v="261" actId="1076"/>
          <ac:spMkLst>
            <pc:docMk/>
            <pc:sldMk cId="1251970949" sldId="282"/>
            <ac:spMk id="281" creationId="{416964E6-7307-4946-95B8-10248587245A}"/>
          </ac:spMkLst>
        </pc:spChg>
        <pc:spChg chg="mod">
          <ac:chgData name="Matt Carlson" userId="0e792f37f00095d9" providerId="LiveId" clId="{D52CB8F1-30EA-4B7B-A41D-57E628671421}" dt="2019-05-24T07:34:31.504" v="67" actId="14861"/>
          <ac:spMkLst>
            <pc:docMk/>
            <pc:sldMk cId="1251970949" sldId="282"/>
            <ac:spMk id="388" creationId="{00000000-0000-0000-0000-000000000000}"/>
          </ac:spMkLst>
        </pc:spChg>
        <pc:spChg chg="mod">
          <ac:chgData name="Matt Carlson" userId="0e792f37f00095d9" providerId="LiveId" clId="{D52CB8F1-30EA-4B7B-A41D-57E628671421}" dt="2019-05-24T07:34:31.504" v="67" actId="14861"/>
          <ac:spMkLst>
            <pc:docMk/>
            <pc:sldMk cId="1251970949" sldId="282"/>
            <ac:spMk id="389" creationId="{00000000-0000-0000-0000-000000000000}"/>
          </ac:spMkLst>
        </pc:spChg>
        <pc:spChg chg="mod">
          <ac:chgData name="Matt Carlson" userId="0e792f37f00095d9" providerId="LiveId" clId="{D52CB8F1-30EA-4B7B-A41D-57E628671421}" dt="2019-05-24T07:34:31.504" v="67" actId="14861"/>
          <ac:spMkLst>
            <pc:docMk/>
            <pc:sldMk cId="1251970949" sldId="282"/>
            <ac:spMk id="391" creationId="{00000000-0000-0000-0000-000000000000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392" creationId="{00000000-0000-0000-0000-000000000000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393" creationId="{00000000-0000-0000-0000-000000000000}"/>
          </ac:spMkLst>
        </pc:spChg>
        <pc:spChg chg="del mod">
          <ac:chgData name="Matt Carlson" userId="0e792f37f00095d9" providerId="LiveId" clId="{D52CB8F1-30EA-4B7B-A41D-57E628671421}" dt="2019-05-24T07:47:34.188" v="156" actId="478"/>
          <ac:spMkLst>
            <pc:docMk/>
            <pc:sldMk cId="1251970949" sldId="282"/>
            <ac:spMk id="452" creationId="{00000000-0000-0000-0000-000000000000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468" creationId="{00000000-0000-0000-0000-000000000000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487" creationId="{00000000-0000-0000-0000-000000000000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511" creationId="{00000000-0000-0000-0000-000000000000}"/>
          </ac:spMkLst>
        </pc:spChg>
        <pc:spChg chg="mod">
          <ac:chgData name="Matt Carlson" userId="0e792f37f00095d9" providerId="LiveId" clId="{D52CB8F1-30EA-4B7B-A41D-57E628671421}" dt="2019-05-24T07:47:50.503" v="162" actId="1076"/>
          <ac:spMkLst>
            <pc:docMk/>
            <pc:sldMk cId="1251970949" sldId="282"/>
            <ac:spMk id="522" creationId="{00000000-0000-0000-0000-000000000000}"/>
          </ac:spMkLst>
        </pc:s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107" creationId="{3F82DFAF-7E85-4CAE-9CE7-67F6C533BB08}"/>
          </ac:grpSpMkLst>
        </pc:grpChg>
        <pc:grpChg chg="add mod">
          <ac:chgData name="Matt Carlson" userId="0e792f37f00095d9" providerId="LiveId" clId="{D52CB8F1-30EA-4B7B-A41D-57E628671421}" dt="2019-05-24T07:26:03.056" v="6" actId="1076"/>
          <ac:grpSpMkLst>
            <pc:docMk/>
            <pc:sldMk cId="1251970949" sldId="282"/>
            <ac:grpSpMk id="112" creationId="{120320B7-BF56-4838-986E-E09394826DE8}"/>
          </ac:grpSpMkLst>
        </pc:grpChg>
        <pc:grpChg chg="mod">
          <ac:chgData name="Matt Carlson" userId="0e792f37f00095d9" providerId="LiveId" clId="{D52CB8F1-30EA-4B7B-A41D-57E628671421}" dt="2019-05-24T07:26:03.056" v="6" actId="1076"/>
          <ac:grpSpMkLst>
            <pc:docMk/>
            <pc:sldMk cId="1251970949" sldId="282"/>
            <ac:grpSpMk id="114" creationId="{FA7D18D2-A782-4382-9BB0-50AC33EC476F}"/>
          </ac:grpSpMkLst>
        </pc:gr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115" creationId="{3C1E08B1-5D62-493C-93FE-445967AFF9C3}"/>
          </ac:grpSpMkLst>
        </pc:grpChg>
        <pc:grpChg chg="del">
          <ac:chgData name="Matt Carlson" userId="0e792f37f00095d9" providerId="LiveId" clId="{D52CB8F1-30EA-4B7B-A41D-57E628671421}" dt="2019-05-24T07:21:27.965" v="0" actId="478"/>
          <ac:grpSpMkLst>
            <pc:docMk/>
            <pc:sldMk cId="1251970949" sldId="282"/>
            <ac:grpSpMk id="121" creationId="{EB732CC0-063F-488A-8480-9118BC1FF5DD}"/>
          </ac:grpSpMkLst>
        </pc:gr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127" creationId="{B76C2B4C-C276-4419-B554-E05EDE25AFA3}"/>
          </ac:grpSpMkLst>
        </pc:grpChg>
        <pc:grpChg chg="mod">
          <ac:chgData name="Matt Carlson" userId="0e792f37f00095d9" providerId="LiveId" clId="{D52CB8F1-30EA-4B7B-A41D-57E628671421}" dt="2019-05-24T07:26:03.056" v="6" actId="1076"/>
          <ac:grpSpMkLst>
            <pc:docMk/>
            <pc:sldMk cId="1251970949" sldId="282"/>
            <ac:grpSpMk id="137" creationId="{B740C634-8C29-479D-B132-C1B1466F0457}"/>
          </ac:grpSpMkLst>
        </pc:grpChg>
        <pc:grpChg chg="mod">
          <ac:chgData name="Matt Carlson" userId="0e792f37f00095d9" providerId="LiveId" clId="{D52CB8F1-30EA-4B7B-A41D-57E628671421}" dt="2019-05-24T07:26:03.056" v="6" actId="1076"/>
          <ac:grpSpMkLst>
            <pc:docMk/>
            <pc:sldMk cId="1251970949" sldId="282"/>
            <ac:grpSpMk id="138" creationId="{A7723A2A-649A-4C0C-A3DA-CD424EEF8968}"/>
          </ac:grpSpMkLst>
        </pc:gr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139" creationId="{413A8351-343C-4138-AEEB-D3DC47154D66}"/>
          </ac:grpSpMkLst>
        </pc:grpChg>
        <pc:grpChg chg="mod">
          <ac:chgData name="Matt Carlson" userId="0e792f37f00095d9" providerId="LiveId" clId="{D52CB8F1-30EA-4B7B-A41D-57E628671421}" dt="2019-05-24T07:26:03.056" v="6" actId="1076"/>
          <ac:grpSpMkLst>
            <pc:docMk/>
            <pc:sldMk cId="1251970949" sldId="282"/>
            <ac:grpSpMk id="145" creationId="{7BA9B5E0-6886-4E2A-B591-0DE08BD70222}"/>
          </ac:grpSpMkLst>
        </pc:grpChg>
        <pc:grpChg chg="mod">
          <ac:chgData name="Matt Carlson" userId="0e792f37f00095d9" providerId="LiveId" clId="{D52CB8F1-30EA-4B7B-A41D-57E628671421}" dt="2019-05-24T07:26:03.056" v="6" actId="1076"/>
          <ac:grpSpMkLst>
            <pc:docMk/>
            <pc:sldMk cId="1251970949" sldId="282"/>
            <ac:grpSpMk id="146" creationId="{806631B9-2E9E-4C2B-8534-FF62DA958863}"/>
          </ac:grpSpMkLst>
        </pc:gr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150" creationId="{2795DB3C-0899-4E09-99C2-481D4EA71884}"/>
          </ac:grpSpMkLst>
        </pc:gr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156" creationId="{9A646A92-E261-4F56-A4AD-E342E115DA00}"/>
          </ac:grpSpMkLst>
        </pc:grpChg>
        <pc:grpChg chg="add mod">
          <ac:chgData name="Matt Carlson" userId="0e792f37f00095d9" providerId="LiveId" clId="{D52CB8F1-30EA-4B7B-A41D-57E628671421}" dt="2019-05-24T07:26:22.969" v="11" actId="1076"/>
          <ac:grpSpMkLst>
            <pc:docMk/>
            <pc:sldMk cId="1251970949" sldId="282"/>
            <ac:grpSpMk id="180" creationId="{F9F3C32E-C0E6-452C-B46A-D15614D731C6}"/>
          </ac:grpSpMkLst>
        </pc:grpChg>
        <pc:grpChg chg="add mod">
          <ac:chgData name="Matt Carlson" userId="0e792f37f00095d9" providerId="LiveId" clId="{D52CB8F1-30EA-4B7B-A41D-57E628671421}" dt="2019-05-24T07:31:01.721" v="41" actId="1076"/>
          <ac:grpSpMkLst>
            <pc:docMk/>
            <pc:sldMk cId="1251970949" sldId="282"/>
            <ac:grpSpMk id="186" creationId="{8BCE7F9B-7E0C-4888-981E-42CF92B883FD}"/>
          </ac:grpSpMkLst>
        </pc:grpChg>
        <pc:grpChg chg="add mod ord">
          <ac:chgData name="Matt Carlson" userId="0e792f37f00095d9" providerId="LiveId" clId="{D52CB8F1-30EA-4B7B-A41D-57E628671421}" dt="2019-05-24T07:43:04.370" v="120" actId="1076"/>
          <ac:grpSpMkLst>
            <pc:docMk/>
            <pc:sldMk cId="1251970949" sldId="282"/>
            <ac:grpSpMk id="191" creationId="{64D647EE-976B-4C6A-BFC3-2D68FD033A53}"/>
          </ac:grpSpMkLst>
        </pc:gr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196" creationId="{86E4288C-26B3-4618-A1CB-0C92DAAF7F5D}"/>
          </ac:grpSpMkLst>
        </pc:gr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202" creationId="{CF3B4519-CEBC-474C-91EF-48C5A36ABFC3}"/>
          </ac:grpSpMkLst>
        </pc:gr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208" creationId="{812FB319-816B-487E-B01F-9FBFDA5D9B41}"/>
          </ac:grpSpMkLst>
        </pc:gr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214" creationId="{DA8C4241-FFB8-4635-939F-533CA0AA7B70}"/>
          </ac:grpSpMkLst>
        </pc:grpChg>
        <pc:grpChg chg="add mod">
          <ac:chgData name="Matt Carlson" userId="0e792f37f00095d9" providerId="LiveId" clId="{D52CB8F1-30EA-4B7B-A41D-57E628671421}" dt="2019-05-24T07:43:04.370" v="120" actId="1076"/>
          <ac:grpSpMkLst>
            <pc:docMk/>
            <pc:sldMk cId="1251970949" sldId="282"/>
            <ac:grpSpMk id="224" creationId="{8521B87B-CCF9-4416-9948-7D5AB9ACF7D5}"/>
          </ac:grpSpMkLst>
        </pc:grpChg>
        <pc:grpChg chg="add mod">
          <ac:chgData name="Matt Carlson" userId="0e792f37f00095d9" providerId="LiveId" clId="{D52CB8F1-30EA-4B7B-A41D-57E628671421}" dt="2019-05-24T07:34:54.640" v="71" actId="1076"/>
          <ac:grpSpMkLst>
            <pc:docMk/>
            <pc:sldMk cId="1251970949" sldId="282"/>
            <ac:grpSpMk id="231" creationId="{4D029C94-E3C2-46AE-B30F-B2F69B9EC8B3}"/>
          </ac:grpSpMkLst>
        </pc:grpChg>
        <pc:grpChg chg="add mod">
          <ac:chgData name="Matt Carlson" userId="0e792f37f00095d9" providerId="LiveId" clId="{D52CB8F1-30EA-4B7B-A41D-57E628671421}" dt="2019-05-24T07:35:15.804" v="75" actId="1076"/>
          <ac:grpSpMkLst>
            <pc:docMk/>
            <pc:sldMk cId="1251970949" sldId="282"/>
            <ac:grpSpMk id="235" creationId="{A4653C93-5EBD-4881-BCCA-90AB47A814E4}"/>
          </ac:grpSpMkLst>
        </pc:grpChg>
        <pc:grpChg chg="add mod">
          <ac:chgData name="Matt Carlson" userId="0e792f37f00095d9" providerId="LiveId" clId="{D52CB8F1-30EA-4B7B-A41D-57E628671421}" dt="2019-05-24T07:35:18.333" v="77" actId="1076"/>
          <ac:grpSpMkLst>
            <pc:docMk/>
            <pc:sldMk cId="1251970949" sldId="282"/>
            <ac:grpSpMk id="239" creationId="{BE276E22-CC34-4431-A6DE-8E890A5B4176}"/>
          </ac:grpSpMkLst>
        </pc:grpChg>
        <pc:grpChg chg="add mod">
          <ac:chgData name="Matt Carlson" userId="0e792f37f00095d9" providerId="LiveId" clId="{D52CB8F1-30EA-4B7B-A41D-57E628671421}" dt="2019-05-24T07:41:42.430" v="100" actId="14100"/>
          <ac:grpSpMkLst>
            <pc:docMk/>
            <pc:sldMk cId="1251970949" sldId="282"/>
            <ac:grpSpMk id="247" creationId="{BA06BF2E-F0D9-4133-9502-7C9F43FAF94E}"/>
          </ac:grpSpMkLst>
        </pc:grpChg>
        <pc:grpChg chg="add del mod">
          <ac:chgData name="Matt Carlson" userId="0e792f37f00095d9" providerId="LiveId" clId="{D52CB8F1-30EA-4B7B-A41D-57E628671421}" dt="2019-05-24T07:42:24.768" v="110" actId="478"/>
          <ac:grpSpMkLst>
            <pc:docMk/>
            <pc:sldMk cId="1251970949" sldId="282"/>
            <ac:grpSpMk id="251" creationId="{40B95EC1-644D-4853-94DC-B4A1F2096DD6}"/>
          </ac:grpSpMkLst>
        </pc:grpChg>
        <pc:grpChg chg="add mod ord">
          <ac:chgData name="Matt Carlson" userId="0e792f37f00095d9" providerId="LiveId" clId="{D52CB8F1-30EA-4B7B-A41D-57E628671421}" dt="2019-05-24T07:43:41.541" v="124" actId="167"/>
          <ac:grpSpMkLst>
            <pc:docMk/>
            <pc:sldMk cId="1251970949" sldId="282"/>
            <ac:grpSpMk id="254" creationId="{E451EBAF-4061-4C65-95DC-967D2045B1EC}"/>
          </ac:grpSpMkLst>
        </pc:grpChg>
        <pc:grpChg chg="add mod ord">
          <ac:chgData name="Matt Carlson" userId="0e792f37f00095d9" providerId="LiveId" clId="{D52CB8F1-30EA-4B7B-A41D-57E628671421}" dt="2019-05-24T07:43:45.982" v="127" actId="167"/>
          <ac:grpSpMkLst>
            <pc:docMk/>
            <pc:sldMk cId="1251970949" sldId="282"/>
            <ac:grpSpMk id="258" creationId="{435FF4E9-64A7-48C4-86E6-43C7F603FD6E}"/>
          </ac:grpSpMkLst>
        </pc:grpChg>
        <pc:grpChg chg="add mod ord">
          <ac:chgData name="Matt Carlson" userId="0e792f37f00095d9" providerId="LiveId" clId="{D52CB8F1-30EA-4B7B-A41D-57E628671421}" dt="2019-05-24T07:44:15.673" v="136" actId="167"/>
          <ac:grpSpMkLst>
            <pc:docMk/>
            <pc:sldMk cId="1251970949" sldId="282"/>
            <ac:grpSpMk id="262" creationId="{A8C710CD-5A8C-4D85-B748-4992541EDCA2}"/>
          </ac:grpSpMkLst>
        </pc:grpChg>
        <pc:grpChg chg="add mod ord">
          <ac:chgData name="Matt Carlson" userId="0e792f37f00095d9" providerId="LiveId" clId="{D52CB8F1-30EA-4B7B-A41D-57E628671421}" dt="2019-05-24T07:44:04.377" v="134" actId="167"/>
          <ac:grpSpMkLst>
            <pc:docMk/>
            <pc:sldMk cId="1251970949" sldId="282"/>
            <ac:grpSpMk id="266" creationId="{F89D48BA-4DA1-458C-AD9E-986D3EBF8FC9}"/>
          </ac:grpSpMkLst>
        </pc:grpChg>
        <pc:grpChg chg="add mod ord">
          <ac:chgData name="Matt Carlson" userId="0e792f37f00095d9" providerId="LiveId" clId="{D52CB8F1-30EA-4B7B-A41D-57E628671421}" dt="2019-05-24T07:45:14.334" v="143" actId="167"/>
          <ac:grpSpMkLst>
            <pc:docMk/>
            <pc:sldMk cId="1251970949" sldId="282"/>
            <ac:grpSpMk id="269" creationId="{91A490CB-E4D6-4843-B206-51B27ED6EAA0}"/>
          </ac:grpSpMkLst>
        </pc:grpChg>
        <pc:grpChg chg="add mod ord">
          <ac:chgData name="Matt Carlson" userId="0e792f37f00095d9" providerId="LiveId" clId="{D52CB8F1-30EA-4B7B-A41D-57E628671421}" dt="2019-05-24T07:45:14.334" v="143" actId="167"/>
          <ac:grpSpMkLst>
            <pc:docMk/>
            <pc:sldMk cId="1251970949" sldId="282"/>
            <ac:grpSpMk id="273" creationId="{5ED7FB17-002D-4A73-B69B-E11339BEEF7C}"/>
          </ac:grpSpMkLst>
        </pc:grpChg>
        <pc:grpChg chg="add mod ord">
          <ac:chgData name="Matt Carlson" userId="0e792f37f00095d9" providerId="LiveId" clId="{D52CB8F1-30EA-4B7B-A41D-57E628671421}" dt="2019-05-24T07:45:14.334" v="143" actId="167"/>
          <ac:grpSpMkLst>
            <pc:docMk/>
            <pc:sldMk cId="1251970949" sldId="282"/>
            <ac:grpSpMk id="277" creationId="{343A8D9C-C1A8-43CE-BA75-EC0A866B601C}"/>
          </ac:grpSpMkLst>
        </pc:grpChg>
        <pc:grpChg chg="del">
          <ac:chgData name="Matt Carlson" userId="0e792f37f00095d9" providerId="LiveId" clId="{D52CB8F1-30EA-4B7B-A41D-57E628671421}" dt="2019-05-24T07:21:27.965" v="0" actId="478"/>
          <ac:grpSpMkLst>
            <pc:docMk/>
            <pc:sldMk cId="1251970949" sldId="282"/>
            <ac:grpSpMk id="464" creationId="{00000000-0000-0000-0000-000000000000}"/>
          </ac:grpSpMkLst>
        </pc:grpChg>
        <pc:grpChg chg="del">
          <ac:chgData name="Matt Carlson" userId="0e792f37f00095d9" providerId="LiveId" clId="{D52CB8F1-30EA-4B7B-A41D-57E628671421}" dt="2019-05-24T07:21:27.965" v="0" actId="478"/>
          <ac:grpSpMkLst>
            <pc:docMk/>
            <pc:sldMk cId="1251970949" sldId="282"/>
            <ac:grpSpMk id="496" creationId="{00000000-0000-0000-0000-000000000000}"/>
          </ac:grpSpMkLst>
        </pc:grpChg>
        <pc:grpChg chg="del">
          <ac:chgData name="Matt Carlson" userId="0e792f37f00095d9" providerId="LiveId" clId="{D52CB8F1-30EA-4B7B-A41D-57E628671421}" dt="2019-05-24T07:21:27.965" v="0" actId="478"/>
          <ac:grpSpMkLst>
            <pc:docMk/>
            <pc:sldMk cId="1251970949" sldId="282"/>
            <ac:grpSpMk id="501" creationId="{00000000-0000-0000-0000-000000000000}"/>
          </ac:grpSpMkLst>
        </pc:grpChg>
        <pc:grpChg chg="del">
          <ac:chgData name="Matt Carlson" userId="0e792f37f00095d9" providerId="LiveId" clId="{D52CB8F1-30EA-4B7B-A41D-57E628671421}" dt="2019-05-24T07:21:27.965" v="0" actId="478"/>
          <ac:grpSpMkLst>
            <pc:docMk/>
            <pc:sldMk cId="1251970949" sldId="282"/>
            <ac:grpSpMk id="504" creationId="{00000000-0000-0000-0000-000000000000}"/>
          </ac:grpSpMkLst>
        </pc:gr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514" creationId="{00000000-0000-0000-0000-000000000000}"/>
          </ac:grpSpMkLst>
        </pc:grpChg>
        <pc:graphicFrameChg chg="modGraphic">
          <ac:chgData name="Matt Carlson" userId="0e792f37f00095d9" providerId="LiveId" clId="{D52CB8F1-30EA-4B7B-A41D-57E628671421}" dt="2019-05-24T07:55:22.342" v="294" actId="20577"/>
          <ac:graphicFrameMkLst>
            <pc:docMk/>
            <pc:sldMk cId="1251970949" sldId="282"/>
            <ac:graphicFrameMk id="133" creationId="{2B244EA8-16F6-47BE-9949-7169E49C3B62}"/>
          </ac:graphicFrameMkLst>
        </pc:graphicFrameChg>
        <pc:cxnChg chg="add mod">
          <ac:chgData name="Matt Carlson" userId="0e792f37f00095d9" providerId="LiveId" clId="{D52CB8F1-30EA-4B7B-A41D-57E628671421}" dt="2019-05-24T07:34:31.504" v="67" actId="14861"/>
          <ac:cxnSpMkLst>
            <pc:docMk/>
            <pc:sldMk cId="1251970949" sldId="282"/>
            <ac:cxnSpMk id="184" creationId="{744316B0-C808-45CB-92F1-B8EE0B3EA321}"/>
          </ac:cxnSpMkLst>
        </pc:cxnChg>
        <pc:cxnChg chg="add mod">
          <ac:chgData name="Matt Carlson" userId="0e792f37f00095d9" providerId="LiveId" clId="{D52CB8F1-30EA-4B7B-A41D-57E628671421}" dt="2019-05-24T07:34:31.504" v="67" actId="14861"/>
          <ac:cxnSpMkLst>
            <pc:docMk/>
            <pc:sldMk cId="1251970949" sldId="282"/>
            <ac:cxnSpMk id="229" creationId="{11E0092D-54E3-41DE-BFCF-010729ECD7FD}"/>
          </ac:cxnSpMkLst>
        </pc:cxnChg>
        <pc:cxnChg chg="mod">
          <ac:chgData name="Matt Carlson" userId="0e792f37f00095d9" providerId="LiveId" clId="{D52CB8F1-30EA-4B7B-A41D-57E628671421}" dt="2019-05-24T07:34:31.504" v="67" actId="14861"/>
          <ac:cxnSpMkLst>
            <pc:docMk/>
            <pc:sldMk cId="1251970949" sldId="282"/>
            <ac:cxnSpMk id="419" creationId="{00000000-0000-0000-0000-000000000000}"/>
          </ac:cxnSpMkLst>
        </pc:cxnChg>
        <pc:cxnChg chg="mod ord">
          <ac:chgData name="Matt Carlson" userId="0e792f37f00095d9" providerId="LiveId" clId="{D52CB8F1-30EA-4B7B-A41D-57E628671421}" dt="2019-05-24T07:34:31.504" v="67" actId="14861"/>
          <ac:cxnSpMkLst>
            <pc:docMk/>
            <pc:sldMk cId="1251970949" sldId="282"/>
            <ac:cxnSpMk id="451" creationId="{00000000-0000-0000-0000-000000000000}"/>
          </ac:cxnSpMkLst>
        </pc:cxnChg>
        <pc:cxnChg chg="mod">
          <ac:chgData name="Matt Carlson" userId="0e792f37f00095d9" providerId="LiveId" clId="{D52CB8F1-30EA-4B7B-A41D-57E628671421}" dt="2019-05-24T07:34:31.504" v="67" actId="14861"/>
          <ac:cxnSpMkLst>
            <pc:docMk/>
            <pc:sldMk cId="1251970949" sldId="282"/>
            <ac:cxnSpMk id="455" creationId="{00000000-0000-0000-0000-000000000000}"/>
          </ac:cxnSpMkLst>
        </pc:cxnChg>
        <pc:cxnChg chg="del">
          <ac:chgData name="Matt Carlson" userId="0e792f37f00095d9" providerId="LiveId" clId="{D52CB8F1-30EA-4B7B-A41D-57E628671421}" dt="2019-05-24T07:21:27.965" v="0" actId="478"/>
          <ac:cxnSpMkLst>
            <pc:docMk/>
            <pc:sldMk cId="1251970949" sldId="282"/>
            <ac:cxnSpMk id="463" creationId="{00000000-0000-0000-0000-000000000000}"/>
          </ac:cxnSpMkLst>
        </pc:cxnChg>
        <pc:cxnChg chg="del">
          <ac:chgData name="Matt Carlson" userId="0e792f37f00095d9" providerId="LiveId" clId="{D52CB8F1-30EA-4B7B-A41D-57E628671421}" dt="2019-05-24T07:21:32.083" v="1" actId="478"/>
          <ac:cxnSpMkLst>
            <pc:docMk/>
            <pc:sldMk cId="1251970949" sldId="282"/>
            <ac:cxnSpMk id="469" creationId="{00000000-0000-0000-0000-000000000000}"/>
          </ac:cxnSpMkLst>
        </pc:cxnChg>
        <pc:cxnChg chg="del">
          <ac:chgData name="Matt Carlson" userId="0e792f37f00095d9" providerId="LiveId" clId="{D52CB8F1-30EA-4B7B-A41D-57E628671421}" dt="2019-05-24T07:21:32.083" v="1" actId="478"/>
          <ac:cxnSpMkLst>
            <pc:docMk/>
            <pc:sldMk cId="1251970949" sldId="282"/>
            <ac:cxnSpMk id="470" creationId="{00000000-0000-0000-0000-000000000000}"/>
          </ac:cxnSpMkLst>
        </pc:cxnChg>
        <pc:cxnChg chg="del mod">
          <ac:chgData name="Matt Carlson" userId="0e792f37f00095d9" providerId="LiveId" clId="{D52CB8F1-30EA-4B7B-A41D-57E628671421}" dt="2019-05-24T07:21:32.083" v="1" actId="478"/>
          <ac:cxnSpMkLst>
            <pc:docMk/>
            <pc:sldMk cId="1251970949" sldId="282"/>
            <ac:cxnSpMk id="512" creationId="{00000000-0000-0000-0000-000000000000}"/>
          </ac:cxnSpMkLst>
        </pc:cxnChg>
      </pc:sldChg>
    </pc:docChg>
  </pc:docChgLst>
  <pc:docChgLst>
    <pc:chgData name="Matt Carlson" userId="0e792f37f00095d9" providerId="LiveId" clId="{40525D5E-C10C-4A34-A4E6-958F6FA66445}"/>
    <pc:docChg chg="modSld">
      <pc:chgData name="Matt Carlson" userId="0e792f37f00095d9" providerId="LiveId" clId="{40525D5E-C10C-4A34-A4E6-958F6FA66445}" dt="2019-04-28T07:14:09.109" v="98" actId="478"/>
      <pc:docMkLst>
        <pc:docMk/>
      </pc:docMkLst>
      <pc:sldChg chg="addSp delSp modSp">
        <pc:chgData name="Matt Carlson" userId="0e792f37f00095d9" providerId="LiveId" clId="{40525D5E-C10C-4A34-A4E6-958F6FA66445}" dt="2019-04-28T07:14:09.109" v="98" actId="478"/>
        <pc:sldMkLst>
          <pc:docMk/>
          <pc:sldMk cId="1251970949" sldId="282"/>
        </pc:sldMkLst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162" creationId="{9069DC75-5958-4C90-876C-88D869AE1EDC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171" creationId="{15D1F3F5-7D28-4AB1-910A-F7F5A07BD6FF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189" creationId="{5F79CF2B-A9CD-4846-8152-DC6A2FF425F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193" creationId="{592F1607-A4BA-44A1-8440-522A50A6BEAE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194" creationId="{3DE4C882-E4F8-4924-9FEC-67BB7CB68F42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195" creationId="{8F53984C-06D9-40DC-B699-27223AF5B77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220" creationId="{A0E667A1-5793-44F8-97E0-8EEA495E750D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221" creationId="{96745970-B778-4511-B33E-11609A154D0C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228" creationId="{6B09C221-BF5E-4C84-94E4-79B5BCF6ACBC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388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389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391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392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393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452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468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487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511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522" creationId="{00000000-0000-0000-0000-000000000000}"/>
          </ac:spMkLst>
        </pc:s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107" creationId="{3F82DFAF-7E85-4CAE-9CE7-67F6C533BB08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115" creationId="{3C1E08B1-5D62-493C-93FE-445967AFF9C3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121" creationId="{EB732CC0-063F-488A-8480-9118BC1FF5DD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127" creationId="{B76C2B4C-C276-4419-B554-E05EDE25AFA3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139" creationId="{413A8351-343C-4138-AEEB-D3DC47154D66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150" creationId="{2795DB3C-0899-4E09-99C2-481D4EA71884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156" creationId="{9A646A92-E261-4F56-A4AD-E342E115DA00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196" creationId="{86E4288C-26B3-4618-A1CB-0C92DAAF7F5D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202" creationId="{CF3B4519-CEBC-474C-91EF-48C5A36ABFC3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208" creationId="{812FB319-816B-487E-B01F-9FBFDA5D9B41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214" creationId="{DA8C4241-FFB8-4635-939F-533CA0AA7B70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464" creationId="{00000000-0000-0000-0000-000000000000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496" creationId="{00000000-0000-0000-0000-000000000000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501" creationId="{00000000-0000-0000-0000-000000000000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504" creationId="{00000000-0000-0000-0000-000000000000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514" creationId="{00000000-0000-0000-0000-000000000000}"/>
          </ac:grpSpMkLst>
        </pc:grpChg>
        <pc:graphicFrameChg chg="add del mod">
          <ac:chgData name="Matt Carlson" userId="0e792f37f00095d9" providerId="LiveId" clId="{40525D5E-C10C-4A34-A4E6-958F6FA66445}" dt="2019-04-28T07:14:09.109" v="98" actId="478"/>
          <ac:graphicFrameMkLst>
            <pc:docMk/>
            <pc:sldMk cId="1251970949" sldId="282"/>
            <ac:graphicFrameMk id="112" creationId="{96DB0437-E77F-470C-B828-C4DEF673A7E7}"/>
          </ac:graphicFrameMkLst>
        </pc:graphicFrameChg>
        <pc:graphicFrameChg chg="add modGraphic">
          <ac:chgData name="Matt Carlson" userId="0e792f37f00095d9" providerId="LiveId" clId="{40525D5E-C10C-4A34-A4E6-958F6FA66445}" dt="2019-04-28T07:13:56.958" v="97" actId="20577"/>
          <ac:graphicFrameMkLst>
            <pc:docMk/>
            <pc:sldMk cId="1251970949" sldId="282"/>
            <ac:graphicFrameMk id="133" creationId="{2B244EA8-16F6-47BE-9949-7169E49C3B62}"/>
          </ac:graphicFrameMkLst>
        </pc:graphicFrameChg>
        <pc:graphicFrameChg chg="del">
          <ac:chgData name="Matt Carlson" userId="0e792f37f00095d9" providerId="LiveId" clId="{40525D5E-C10C-4A34-A4E6-958F6FA66445}" dt="2019-04-28T07:11:15.493" v="2" actId="478"/>
          <ac:graphicFrameMkLst>
            <pc:docMk/>
            <pc:sldMk cId="1251970949" sldId="282"/>
            <ac:graphicFrameMk id="25629" creationId="{00000000-0000-0000-0000-000000000000}"/>
          </ac:graphicFrameMkLst>
        </pc:graphicFrameChg>
        <pc:picChg chg="del">
          <ac:chgData name="Matt Carlson" userId="0e792f37f00095d9" providerId="LiveId" clId="{40525D5E-C10C-4A34-A4E6-958F6FA66445}" dt="2019-04-28T07:11:15.493" v="2" actId="478"/>
          <ac:picMkLst>
            <pc:docMk/>
            <pc:sldMk cId="1251970949" sldId="282"/>
            <ac:picMk id="103" creationId="{00000000-0000-0000-0000-000000000000}"/>
          </ac:picMkLst>
        </pc:picChg>
        <pc:picChg chg="del">
          <ac:chgData name="Matt Carlson" userId="0e792f37f00095d9" providerId="LiveId" clId="{40525D5E-C10C-4A34-A4E6-958F6FA66445}" dt="2019-04-28T07:11:15.493" v="2" actId="478"/>
          <ac:picMkLst>
            <pc:docMk/>
            <pc:sldMk cId="1251970949" sldId="282"/>
            <ac:picMk id="106" creationId="{00000000-0000-0000-0000-000000000000}"/>
          </ac:picMkLst>
        </pc:picChg>
        <pc:picChg chg="add del mod">
          <ac:chgData name="Matt Carlson" userId="0e792f37f00095d9" providerId="LiveId" clId="{40525D5E-C10C-4A34-A4E6-958F6FA66445}" dt="2019-04-28T07:14:09.109" v="98" actId="478"/>
          <ac:picMkLst>
            <pc:docMk/>
            <pc:sldMk cId="1251970949" sldId="282"/>
            <ac:picMk id="113" creationId="{1030850A-917E-40A2-AF0A-8B504F0E8032}"/>
          </ac:picMkLst>
        </pc:picChg>
        <pc:picChg chg="add del mod">
          <ac:chgData name="Matt Carlson" userId="0e792f37f00095d9" providerId="LiveId" clId="{40525D5E-C10C-4A34-A4E6-958F6FA66445}" dt="2019-04-28T07:14:09.109" v="98" actId="478"/>
          <ac:picMkLst>
            <pc:docMk/>
            <pc:sldMk cId="1251970949" sldId="282"/>
            <ac:picMk id="114" creationId="{6EED160E-06AA-46D6-B215-CFB27A8F723D}"/>
          </ac:picMkLst>
        </pc:picChg>
        <pc:picChg chg="add">
          <ac:chgData name="Matt Carlson" userId="0e792f37f00095d9" providerId="LiveId" clId="{40525D5E-C10C-4A34-A4E6-958F6FA66445}" dt="2019-04-28T07:11:19.502" v="3"/>
          <ac:picMkLst>
            <pc:docMk/>
            <pc:sldMk cId="1251970949" sldId="282"/>
            <ac:picMk id="134" creationId="{27999C9D-2AD7-4E77-A14E-ABF05D1D2641}"/>
          </ac:picMkLst>
        </pc:picChg>
        <pc:picChg chg="add">
          <ac:chgData name="Matt Carlson" userId="0e792f37f00095d9" providerId="LiveId" clId="{40525D5E-C10C-4A34-A4E6-958F6FA66445}" dt="2019-04-28T07:11:19.502" v="3"/>
          <ac:picMkLst>
            <pc:docMk/>
            <pc:sldMk cId="1251970949" sldId="282"/>
            <ac:picMk id="135" creationId="{648C765A-4CDD-499C-B416-BA38591560EB}"/>
          </ac:picMkLst>
        </pc:picChg>
        <pc:cxnChg chg="mod">
          <ac:chgData name="Matt Carlson" userId="0e792f37f00095d9" providerId="LiveId" clId="{40525D5E-C10C-4A34-A4E6-958F6FA66445}" dt="2019-04-28T07:11:25.497" v="4" actId="1076"/>
          <ac:cxnSpMkLst>
            <pc:docMk/>
            <pc:sldMk cId="1251970949" sldId="282"/>
            <ac:cxnSpMk id="419" creationId="{00000000-0000-0000-0000-000000000000}"/>
          </ac:cxnSpMkLst>
        </pc:cxnChg>
        <pc:cxnChg chg="mod">
          <ac:chgData name="Matt Carlson" userId="0e792f37f00095d9" providerId="LiveId" clId="{40525D5E-C10C-4A34-A4E6-958F6FA66445}" dt="2019-04-28T07:11:25.497" v="4" actId="1076"/>
          <ac:cxnSpMkLst>
            <pc:docMk/>
            <pc:sldMk cId="1251970949" sldId="282"/>
            <ac:cxnSpMk id="451" creationId="{00000000-0000-0000-0000-000000000000}"/>
          </ac:cxnSpMkLst>
        </pc:cxnChg>
        <pc:cxnChg chg="mod">
          <ac:chgData name="Matt Carlson" userId="0e792f37f00095d9" providerId="LiveId" clId="{40525D5E-C10C-4A34-A4E6-958F6FA66445}" dt="2019-04-28T07:11:25.497" v="4" actId="1076"/>
          <ac:cxnSpMkLst>
            <pc:docMk/>
            <pc:sldMk cId="1251970949" sldId="282"/>
            <ac:cxnSpMk id="455" creationId="{00000000-0000-0000-0000-000000000000}"/>
          </ac:cxnSpMkLst>
        </pc:cxnChg>
        <pc:cxnChg chg="mod">
          <ac:chgData name="Matt Carlson" userId="0e792f37f00095d9" providerId="LiveId" clId="{40525D5E-C10C-4A34-A4E6-958F6FA66445}" dt="2019-04-28T07:11:25.497" v="4" actId="1076"/>
          <ac:cxnSpMkLst>
            <pc:docMk/>
            <pc:sldMk cId="1251970949" sldId="282"/>
            <ac:cxnSpMk id="463" creationId="{00000000-0000-0000-0000-000000000000}"/>
          </ac:cxnSpMkLst>
        </pc:cxnChg>
        <pc:cxnChg chg="mod">
          <ac:chgData name="Matt Carlson" userId="0e792f37f00095d9" providerId="LiveId" clId="{40525D5E-C10C-4A34-A4E6-958F6FA66445}" dt="2019-04-28T07:11:25.497" v="4" actId="1076"/>
          <ac:cxnSpMkLst>
            <pc:docMk/>
            <pc:sldMk cId="1251970949" sldId="282"/>
            <ac:cxnSpMk id="469" creationId="{00000000-0000-0000-0000-000000000000}"/>
          </ac:cxnSpMkLst>
        </pc:cxnChg>
        <pc:cxnChg chg="mod">
          <ac:chgData name="Matt Carlson" userId="0e792f37f00095d9" providerId="LiveId" clId="{40525D5E-C10C-4A34-A4E6-958F6FA66445}" dt="2019-04-28T07:11:25.497" v="4" actId="1076"/>
          <ac:cxnSpMkLst>
            <pc:docMk/>
            <pc:sldMk cId="1251970949" sldId="282"/>
            <ac:cxnSpMk id="470" creationId="{00000000-0000-0000-0000-000000000000}"/>
          </ac:cxnSpMkLst>
        </pc:cxnChg>
        <pc:cxnChg chg="mod">
          <ac:chgData name="Matt Carlson" userId="0e792f37f00095d9" providerId="LiveId" clId="{40525D5E-C10C-4A34-A4E6-958F6FA66445}" dt="2019-04-28T07:11:25.497" v="4" actId="1076"/>
          <ac:cxnSpMkLst>
            <pc:docMk/>
            <pc:sldMk cId="1251970949" sldId="282"/>
            <ac:cxnSpMk id="512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lIns="93146" tIns="46573" rIns="93146" bIns="46573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4" y="1"/>
            <a:ext cx="3038145" cy="464205"/>
          </a:xfrm>
          <a:prstGeom prst="rect">
            <a:avLst/>
          </a:prstGeom>
        </p:spPr>
        <p:txBody>
          <a:bodyPr vert="horz" lIns="93146" tIns="46573" rIns="93146" bIns="46573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57BB25-1AC0-4C2E-A449-E46750829A8F}" type="datetimeFigureOut">
              <a:rPr lang="en-US"/>
              <a:pPr>
                <a:defRPr/>
              </a:pPr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8050" y="696913"/>
            <a:ext cx="26543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46" tIns="46573" rIns="93146" bIns="4657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45" y="4416099"/>
            <a:ext cx="5607711" cy="4182457"/>
          </a:xfrm>
          <a:prstGeom prst="rect">
            <a:avLst/>
          </a:prstGeom>
        </p:spPr>
        <p:txBody>
          <a:bodyPr vert="horz" lIns="93146" tIns="46573" rIns="93146" bIns="4657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lIns="93146" tIns="46573" rIns="93146" bIns="46573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</p:spPr>
        <p:txBody>
          <a:bodyPr vert="horz" wrap="square" lIns="93146" tIns="46573" rIns="93146" bIns="4657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156844-1F75-4BDF-8EAC-B65FBFE395A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8E8-B4FD-41A5-BF20-8D58A6FB79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8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280D3-5DAC-4858-8569-103BF58C04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96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805B0-FB23-494B-84E2-62B63B4B99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31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3BFEE-31E7-4E08-BC3E-863DD88377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47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9504A2-153B-40A0-BF74-3E479085D5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05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3970A-B42C-407A-BBB7-3393FD7588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40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53D7DF-A297-458B-8A1B-AA63A96D5F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5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D0CCE9-B83C-46D9-8B75-A6A288D69F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39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CA319C-5C03-460F-935F-5844BF6D05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87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BE8B5-06FB-40BF-BBE6-18C118EABE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76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DC7E2-B8DC-43E2-A796-E60D079F2C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73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50DEC-B9E2-46C4-99B6-E90B80FA0E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53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7D22B297-0A28-4B57-A80B-4AB67F1F736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44">
            <a:extLst>
              <a:ext uri="{FF2B5EF4-FFF2-40B4-BE49-F238E27FC236}">
                <a16:creationId xmlns:a16="http://schemas.microsoft.com/office/drawing/2014/main" id="{6EE06FC9-FF1E-4C7A-86F0-46CD8AD84A6C}"/>
              </a:ext>
            </a:extLst>
          </p:cNvPr>
          <p:cNvGrpSpPr>
            <a:grpSpLocks/>
          </p:cNvGrpSpPr>
          <p:nvPr/>
        </p:nvGrpSpPr>
        <p:grpSpPr bwMode="auto">
          <a:xfrm>
            <a:off x="3224422" y="3760628"/>
            <a:ext cx="287338" cy="787400"/>
            <a:chOff x="1756" y="2113"/>
            <a:chExt cx="181" cy="499"/>
          </a:xfrm>
        </p:grpSpPr>
        <p:sp>
          <p:nvSpPr>
            <p:cNvPr id="251" name="Line 45">
              <a:extLst>
                <a:ext uri="{FF2B5EF4-FFF2-40B4-BE49-F238E27FC236}">
                  <a16:creationId xmlns:a16="http://schemas.microsoft.com/office/drawing/2014/main" id="{96D77510-F547-4288-BA51-09C082EBB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Line 46">
              <a:extLst>
                <a:ext uri="{FF2B5EF4-FFF2-40B4-BE49-F238E27FC236}">
                  <a16:creationId xmlns:a16="http://schemas.microsoft.com/office/drawing/2014/main" id="{5D7DEF50-FEA1-4735-AF00-DCD0A9789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2" name="Group 47">
              <a:extLst>
                <a:ext uri="{FF2B5EF4-FFF2-40B4-BE49-F238E27FC236}">
                  <a16:creationId xmlns:a16="http://schemas.microsoft.com/office/drawing/2014/main" id="{2F0116B0-0ADB-42DB-8964-36BDD633AF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83" name="Freeform 48">
                <a:extLst>
                  <a:ext uri="{FF2B5EF4-FFF2-40B4-BE49-F238E27FC236}">
                    <a16:creationId xmlns:a16="http://schemas.microsoft.com/office/drawing/2014/main" id="{0D83E241-FE0D-4D26-AC07-18341DD01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Freeform 49">
                <a:extLst>
                  <a:ext uri="{FF2B5EF4-FFF2-40B4-BE49-F238E27FC236}">
                    <a16:creationId xmlns:a16="http://schemas.microsoft.com/office/drawing/2014/main" id="{8A304CC3-2FAB-40C3-81CB-B83892B205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Freeform 50">
                <a:extLst>
                  <a:ext uri="{FF2B5EF4-FFF2-40B4-BE49-F238E27FC236}">
                    <a16:creationId xmlns:a16="http://schemas.microsoft.com/office/drawing/2014/main" id="{842195F0-4AF1-40E5-9997-96559498E24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6" name="Group 44">
            <a:extLst>
              <a:ext uri="{FF2B5EF4-FFF2-40B4-BE49-F238E27FC236}">
                <a16:creationId xmlns:a16="http://schemas.microsoft.com/office/drawing/2014/main" id="{53C7D8C3-F56C-4731-844A-21B0D071F58F}"/>
              </a:ext>
            </a:extLst>
          </p:cNvPr>
          <p:cNvGrpSpPr>
            <a:grpSpLocks/>
          </p:cNvGrpSpPr>
          <p:nvPr/>
        </p:nvGrpSpPr>
        <p:grpSpPr bwMode="auto">
          <a:xfrm>
            <a:off x="3649955" y="3770196"/>
            <a:ext cx="287338" cy="787400"/>
            <a:chOff x="1756" y="2113"/>
            <a:chExt cx="181" cy="499"/>
          </a:xfrm>
        </p:grpSpPr>
        <p:sp>
          <p:nvSpPr>
            <p:cNvPr id="287" name="Line 45">
              <a:extLst>
                <a:ext uri="{FF2B5EF4-FFF2-40B4-BE49-F238E27FC236}">
                  <a16:creationId xmlns:a16="http://schemas.microsoft.com/office/drawing/2014/main" id="{A0766A51-9EAB-494B-9E01-AC49131FD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Line 46">
              <a:extLst>
                <a:ext uri="{FF2B5EF4-FFF2-40B4-BE49-F238E27FC236}">
                  <a16:creationId xmlns:a16="http://schemas.microsoft.com/office/drawing/2014/main" id="{240E39BF-0FEB-4A05-98F7-9F688036B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9" name="Group 47">
              <a:extLst>
                <a:ext uri="{FF2B5EF4-FFF2-40B4-BE49-F238E27FC236}">
                  <a16:creationId xmlns:a16="http://schemas.microsoft.com/office/drawing/2014/main" id="{5155DCBC-5B18-4DCC-85A4-71A9E5D03D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90" name="Freeform 48">
                <a:extLst>
                  <a:ext uri="{FF2B5EF4-FFF2-40B4-BE49-F238E27FC236}">
                    <a16:creationId xmlns:a16="http://schemas.microsoft.com/office/drawing/2014/main" id="{3A19E610-C36F-4048-B8A2-800CA0E221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Freeform 49">
                <a:extLst>
                  <a:ext uri="{FF2B5EF4-FFF2-40B4-BE49-F238E27FC236}">
                    <a16:creationId xmlns:a16="http://schemas.microsoft.com/office/drawing/2014/main" id="{7DB43691-D783-4424-9EC2-974AE4517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Freeform 50">
                <a:extLst>
                  <a:ext uri="{FF2B5EF4-FFF2-40B4-BE49-F238E27FC236}">
                    <a16:creationId xmlns:a16="http://schemas.microsoft.com/office/drawing/2014/main" id="{BD8A94EB-53A6-4F6B-B736-224AB568F8F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0" name="Group 29">
            <a:extLst>
              <a:ext uri="{FF2B5EF4-FFF2-40B4-BE49-F238E27FC236}">
                <a16:creationId xmlns:a16="http://schemas.microsoft.com/office/drawing/2014/main" id="{4DA031E4-2087-4E6D-9D2B-A3E2A43BBE5D}"/>
              </a:ext>
            </a:extLst>
          </p:cNvPr>
          <p:cNvGrpSpPr>
            <a:grpSpLocks/>
          </p:cNvGrpSpPr>
          <p:nvPr/>
        </p:nvGrpSpPr>
        <p:grpSpPr bwMode="auto">
          <a:xfrm>
            <a:off x="4891134" y="4016490"/>
            <a:ext cx="287338" cy="790575"/>
            <a:chOff x="528" y="240"/>
            <a:chExt cx="181" cy="498"/>
          </a:xfrm>
        </p:grpSpPr>
        <p:sp>
          <p:nvSpPr>
            <p:cNvPr id="211" name="Line 30">
              <a:extLst>
                <a:ext uri="{FF2B5EF4-FFF2-40B4-BE49-F238E27FC236}">
                  <a16:creationId xmlns:a16="http://schemas.microsoft.com/office/drawing/2014/main" id="{18083D9A-D1FE-4A7C-9D44-5AA5D4A16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31">
              <a:extLst>
                <a:ext uri="{FF2B5EF4-FFF2-40B4-BE49-F238E27FC236}">
                  <a16:creationId xmlns:a16="http://schemas.microsoft.com/office/drawing/2014/main" id="{1196908B-FE60-4C2C-ABE8-ADAE8C6105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Freeform 32">
              <a:extLst>
                <a:ext uri="{FF2B5EF4-FFF2-40B4-BE49-F238E27FC236}">
                  <a16:creationId xmlns:a16="http://schemas.microsoft.com/office/drawing/2014/main" id="{F6AD3E96-D532-47DE-AE0E-5DE303F5B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8" name="Group 288">
            <a:extLst>
              <a:ext uri="{FF2B5EF4-FFF2-40B4-BE49-F238E27FC236}">
                <a16:creationId xmlns:a16="http://schemas.microsoft.com/office/drawing/2014/main" id="{492F2E9A-7CC1-4DE7-9236-EBDD713BBE0D}"/>
              </a:ext>
            </a:extLst>
          </p:cNvPr>
          <p:cNvGrpSpPr>
            <a:grpSpLocks/>
          </p:cNvGrpSpPr>
          <p:nvPr/>
        </p:nvGrpSpPr>
        <p:grpSpPr bwMode="auto">
          <a:xfrm>
            <a:off x="4494785" y="3976009"/>
            <a:ext cx="222250" cy="858838"/>
            <a:chOff x="384" y="816"/>
            <a:chExt cx="140" cy="541"/>
          </a:xfrm>
        </p:grpSpPr>
        <p:sp>
          <p:nvSpPr>
            <p:cNvPr id="159" name="Line 289">
              <a:extLst>
                <a:ext uri="{FF2B5EF4-FFF2-40B4-BE49-F238E27FC236}">
                  <a16:creationId xmlns:a16="http://schemas.microsoft.com/office/drawing/2014/main" id="{EB750369-DCB8-43FD-8A91-A4E2A271BF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290">
              <a:extLst>
                <a:ext uri="{FF2B5EF4-FFF2-40B4-BE49-F238E27FC236}">
                  <a16:creationId xmlns:a16="http://schemas.microsoft.com/office/drawing/2014/main" id="{E6D54800-039B-4EFF-974D-F7B64D35AD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91">
              <a:extLst>
                <a:ext uri="{FF2B5EF4-FFF2-40B4-BE49-F238E27FC236}">
                  <a16:creationId xmlns:a16="http://schemas.microsoft.com/office/drawing/2014/main" id="{9AE252B1-9E09-40F7-8628-D288970159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2" name="Group 29">
            <a:extLst>
              <a:ext uri="{FF2B5EF4-FFF2-40B4-BE49-F238E27FC236}">
                <a16:creationId xmlns:a16="http://schemas.microsoft.com/office/drawing/2014/main" id="{CF8BB72F-DA40-4731-A5AF-4F18765309BA}"/>
              </a:ext>
            </a:extLst>
          </p:cNvPr>
          <p:cNvGrpSpPr>
            <a:grpSpLocks/>
          </p:cNvGrpSpPr>
          <p:nvPr/>
        </p:nvGrpSpPr>
        <p:grpSpPr bwMode="auto">
          <a:xfrm>
            <a:off x="3970339" y="3774958"/>
            <a:ext cx="287338" cy="790575"/>
            <a:chOff x="528" y="240"/>
            <a:chExt cx="181" cy="498"/>
          </a:xfrm>
        </p:grpSpPr>
        <p:sp>
          <p:nvSpPr>
            <p:cNvPr id="171" name="Line 30">
              <a:extLst>
                <a:ext uri="{FF2B5EF4-FFF2-40B4-BE49-F238E27FC236}">
                  <a16:creationId xmlns:a16="http://schemas.microsoft.com/office/drawing/2014/main" id="{C86F5703-3AF7-430E-8DBF-F58D35181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31">
              <a:extLst>
                <a:ext uri="{FF2B5EF4-FFF2-40B4-BE49-F238E27FC236}">
                  <a16:creationId xmlns:a16="http://schemas.microsoft.com/office/drawing/2014/main" id="{CFE2AF46-2D91-42F8-B17B-356FB8462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Freeform 32">
              <a:extLst>
                <a:ext uri="{FF2B5EF4-FFF2-40B4-BE49-F238E27FC236}">
                  <a16:creationId xmlns:a16="http://schemas.microsoft.com/office/drawing/2014/main" id="{312700C5-2623-4683-A94D-0776C6D2D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" name="Group 292">
            <a:extLst>
              <a:ext uri="{FF2B5EF4-FFF2-40B4-BE49-F238E27FC236}">
                <a16:creationId xmlns:a16="http://schemas.microsoft.com/office/drawing/2014/main" id="{12A24DC5-5347-4C06-A8A8-51206BF7F14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85169" y="3826630"/>
            <a:ext cx="222250" cy="858838"/>
            <a:chOff x="384" y="816"/>
            <a:chExt cx="140" cy="541"/>
          </a:xfrm>
        </p:grpSpPr>
        <p:sp>
          <p:nvSpPr>
            <p:cNvPr id="128" name="Line 293">
              <a:extLst>
                <a:ext uri="{FF2B5EF4-FFF2-40B4-BE49-F238E27FC236}">
                  <a16:creationId xmlns:a16="http://schemas.microsoft.com/office/drawing/2014/main" id="{4A729BC1-ABE4-4565-ADE0-DC5F88E294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294">
              <a:extLst>
                <a:ext uri="{FF2B5EF4-FFF2-40B4-BE49-F238E27FC236}">
                  <a16:creationId xmlns:a16="http://schemas.microsoft.com/office/drawing/2014/main" id="{5DDBA51E-BB68-4A01-B3FB-98DF9084F7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295">
              <a:extLst>
                <a:ext uri="{FF2B5EF4-FFF2-40B4-BE49-F238E27FC236}">
                  <a16:creationId xmlns:a16="http://schemas.microsoft.com/office/drawing/2014/main" id="{FEBCD2D0-4AE4-429F-88C0-71FF56EEEF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" name="Group 292">
            <a:extLst>
              <a:ext uri="{FF2B5EF4-FFF2-40B4-BE49-F238E27FC236}">
                <a16:creationId xmlns:a16="http://schemas.microsoft.com/office/drawing/2014/main" id="{ABD279FC-CCD0-4F76-825E-50D7F9077DD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341965" y="4063909"/>
            <a:ext cx="222250" cy="858838"/>
            <a:chOff x="384" y="816"/>
            <a:chExt cx="140" cy="541"/>
          </a:xfrm>
        </p:grpSpPr>
        <p:sp>
          <p:nvSpPr>
            <p:cNvPr id="132" name="Line 293">
              <a:extLst>
                <a:ext uri="{FF2B5EF4-FFF2-40B4-BE49-F238E27FC236}">
                  <a16:creationId xmlns:a16="http://schemas.microsoft.com/office/drawing/2014/main" id="{6B44D756-F507-4939-95B6-43CB29A856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294">
              <a:extLst>
                <a:ext uri="{FF2B5EF4-FFF2-40B4-BE49-F238E27FC236}">
                  <a16:creationId xmlns:a16="http://schemas.microsoft.com/office/drawing/2014/main" id="{EB1512ED-5FBF-4F09-AD55-54EC1C44E8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295">
              <a:extLst>
                <a:ext uri="{FF2B5EF4-FFF2-40B4-BE49-F238E27FC236}">
                  <a16:creationId xmlns:a16="http://schemas.microsoft.com/office/drawing/2014/main" id="{B9DF9C30-B714-44A5-9A54-2B285F1C9D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8" name="Oval 387"/>
          <p:cNvSpPr/>
          <p:nvPr/>
        </p:nvSpPr>
        <p:spPr>
          <a:xfrm>
            <a:off x="1447800" y="6177895"/>
            <a:ext cx="609600" cy="6096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tree</a:t>
            </a:r>
          </a:p>
        </p:txBody>
      </p:sp>
      <p:sp>
        <p:nvSpPr>
          <p:cNvPr id="389" name="Oval 388"/>
          <p:cNvSpPr/>
          <p:nvPr/>
        </p:nvSpPr>
        <p:spPr>
          <a:xfrm>
            <a:off x="1295400" y="8018125"/>
            <a:ext cx="304800" cy="3048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1" name="Oval 390"/>
          <p:cNvSpPr/>
          <p:nvPr/>
        </p:nvSpPr>
        <p:spPr>
          <a:xfrm>
            <a:off x="2162175" y="8380075"/>
            <a:ext cx="304800" cy="3048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" name="TextBox 521"/>
          <p:cNvSpPr txBox="1"/>
          <p:nvPr/>
        </p:nvSpPr>
        <p:spPr>
          <a:xfrm>
            <a:off x="3389394" y="7214263"/>
            <a:ext cx="57451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X </a:t>
            </a:r>
            <a:r>
              <a:rPr lang="en-US" b="1" dirty="0" err="1"/>
              <a:t>X</a:t>
            </a:r>
            <a:endParaRPr lang="en-US" b="1" dirty="0"/>
          </a:p>
        </p:txBody>
      </p:sp>
      <p:graphicFrame>
        <p:nvGraphicFramePr>
          <p:cNvPr id="133" name="Group 29">
            <a:extLst>
              <a:ext uri="{FF2B5EF4-FFF2-40B4-BE49-F238E27FC236}">
                <a16:creationId xmlns:a16="http://schemas.microsoft.com/office/drawing/2014/main" id="{2B244EA8-16F6-47BE-9949-7169E49C3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009032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Area Rug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heels touching marks, wrists above shoulders,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heels touching marks, facing anywhere downrange. 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  16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4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27999C9D-2AD7-4E77-A14E-ABF05D1D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648C765A-4CDD-499C-B416-BA3859156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" name="Freeform 55">
            <a:extLst>
              <a:ext uri="{FF2B5EF4-FFF2-40B4-BE49-F238E27FC236}">
                <a16:creationId xmlns:a16="http://schemas.microsoft.com/office/drawing/2014/main" id="{6B0D1F5F-4593-4CA8-9C5C-7E2B7C048628}"/>
              </a:ext>
            </a:extLst>
          </p:cNvPr>
          <p:cNvSpPr>
            <a:spLocks/>
          </p:cNvSpPr>
          <p:nvPr/>
        </p:nvSpPr>
        <p:spPr bwMode="auto">
          <a:xfrm>
            <a:off x="3547747" y="3562152"/>
            <a:ext cx="307465" cy="226695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17658"/>
              <a:gd name="connsiteY0" fmla="*/ 5714 h 17000"/>
              <a:gd name="connsiteX1" fmla="*/ 17658 w 17658"/>
              <a:gd name="connsiteY1" fmla="*/ 17000 h 17000"/>
              <a:gd name="connsiteX2" fmla="*/ 10000 w 17658"/>
              <a:gd name="connsiteY2" fmla="*/ 1429 h 17000"/>
              <a:gd name="connsiteX3" fmla="*/ 0 w 17658"/>
              <a:gd name="connsiteY3" fmla="*/ 0 h 17000"/>
              <a:gd name="connsiteX4" fmla="*/ 0 w 17658"/>
              <a:gd name="connsiteY4" fmla="*/ 5714 h 17000"/>
              <a:gd name="connsiteX0" fmla="*/ 0 w 17658"/>
              <a:gd name="connsiteY0" fmla="*/ 5714 h 17000"/>
              <a:gd name="connsiteX1" fmla="*/ 17658 w 17658"/>
              <a:gd name="connsiteY1" fmla="*/ 17000 h 17000"/>
              <a:gd name="connsiteX2" fmla="*/ 16564 w 17658"/>
              <a:gd name="connsiteY2" fmla="*/ 2358 h 17000"/>
              <a:gd name="connsiteX3" fmla="*/ 0 w 17658"/>
              <a:gd name="connsiteY3" fmla="*/ 0 h 17000"/>
              <a:gd name="connsiteX4" fmla="*/ 0 w 17658"/>
              <a:gd name="connsiteY4" fmla="*/ 5714 h 1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58" h="17000">
                <a:moveTo>
                  <a:pt x="0" y="5714"/>
                </a:moveTo>
                <a:lnTo>
                  <a:pt x="17658" y="17000"/>
                </a:lnTo>
                <a:cubicBezTo>
                  <a:pt x="17293" y="12119"/>
                  <a:pt x="16929" y="7239"/>
                  <a:pt x="16564" y="2358"/>
                </a:cubicBez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55">
            <a:extLst>
              <a:ext uri="{FF2B5EF4-FFF2-40B4-BE49-F238E27FC236}">
                <a16:creationId xmlns:a16="http://schemas.microsoft.com/office/drawing/2014/main" id="{F1915FE5-CD17-4831-B71A-A9FA28AA3856}"/>
              </a:ext>
            </a:extLst>
          </p:cNvPr>
          <p:cNvSpPr>
            <a:spLocks/>
          </p:cNvSpPr>
          <p:nvPr/>
        </p:nvSpPr>
        <p:spPr bwMode="auto">
          <a:xfrm>
            <a:off x="4861616" y="4231444"/>
            <a:ext cx="163588" cy="182467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17658"/>
              <a:gd name="connsiteY0" fmla="*/ 5714 h 17000"/>
              <a:gd name="connsiteX1" fmla="*/ 17658 w 17658"/>
              <a:gd name="connsiteY1" fmla="*/ 17000 h 17000"/>
              <a:gd name="connsiteX2" fmla="*/ 10000 w 17658"/>
              <a:gd name="connsiteY2" fmla="*/ 1429 h 17000"/>
              <a:gd name="connsiteX3" fmla="*/ 0 w 17658"/>
              <a:gd name="connsiteY3" fmla="*/ 0 h 17000"/>
              <a:gd name="connsiteX4" fmla="*/ 0 w 17658"/>
              <a:gd name="connsiteY4" fmla="*/ 5714 h 17000"/>
              <a:gd name="connsiteX0" fmla="*/ 0 w 17658"/>
              <a:gd name="connsiteY0" fmla="*/ 5714 h 17000"/>
              <a:gd name="connsiteX1" fmla="*/ 17658 w 17658"/>
              <a:gd name="connsiteY1" fmla="*/ 17000 h 17000"/>
              <a:gd name="connsiteX2" fmla="*/ 16564 w 17658"/>
              <a:gd name="connsiteY2" fmla="*/ 2358 h 17000"/>
              <a:gd name="connsiteX3" fmla="*/ 0 w 17658"/>
              <a:gd name="connsiteY3" fmla="*/ 0 h 17000"/>
              <a:gd name="connsiteX4" fmla="*/ 0 w 17658"/>
              <a:gd name="connsiteY4" fmla="*/ 5714 h 1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58" h="17000">
                <a:moveTo>
                  <a:pt x="0" y="5714"/>
                </a:moveTo>
                <a:lnTo>
                  <a:pt x="17658" y="17000"/>
                </a:lnTo>
                <a:cubicBezTo>
                  <a:pt x="17293" y="12119"/>
                  <a:pt x="16929" y="7239"/>
                  <a:pt x="16564" y="2358"/>
                </a:cubicBez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1" name="Group 29">
            <a:extLst>
              <a:ext uri="{FF2B5EF4-FFF2-40B4-BE49-F238E27FC236}">
                <a16:creationId xmlns:a16="http://schemas.microsoft.com/office/drawing/2014/main" id="{4D029C94-E3C2-46AE-B30F-B2F69B9EC8B3}"/>
              </a:ext>
            </a:extLst>
          </p:cNvPr>
          <p:cNvGrpSpPr>
            <a:grpSpLocks/>
          </p:cNvGrpSpPr>
          <p:nvPr/>
        </p:nvGrpSpPr>
        <p:grpSpPr bwMode="auto">
          <a:xfrm>
            <a:off x="1764047" y="4212717"/>
            <a:ext cx="287338" cy="617538"/>
            <a:chOff x="528" y="240"/>
            <a:chExt cx="181" cy="389"/>
          </a:xfrm>
        </p:grpSpPr>
        <p:sp>
          <p:nvSpPr>
            <p:cNvPr id="232" name="Line 30">
              <a:extLst>
                <a:ext uri="{FF2B5EF4-FFF2-40B4-BE49-F238E27FC236}">
                  <a16:creationId xmlns:a16="http://schemas.microsoft.com/office/drawing/2014/main" id="{2BCE8F3C-673C-4B53-A48D-BC6137617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376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Line 31">
              <a:extLst>
                <a:ext uri="{FF2B5EF4-FFF2-40B4-BE49-F238E27FC236}">
                  <a16:creationId xmlns:a16="http://schemas.microsoft.com/office/drawing/2014/main" id="{F9EBB329-A32D-443A-95EC-FE347B1EA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376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Freeform 32">
              <a:extLst>
                <a:ext uri="{FF2B5EF4-FFF2-40B4-BE49-F238E27FC236}">
                  <a16:creationId xmlns:a16="http://schemas.microsoft.com/office/drawing/2014/main" id="{C6D6EB00-459E-4008-84E0-3A22CFCDF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" name="Group 292">
            <a:extLst>
              <a:ext uri="{FF2B5EF4-FFF2-40B4-BE49-F238E27FC236}">
                <a16:creationId xmlns:a16="http://schemas.microsoft.com/office/drawing/2014/main" id="{A4653C93-5EBD-4881-BCCA-90AB47A814E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62337" y="5102311"/>
            <a:ext cx="222250" cy="858838"/>
            <a:chOff x="384" y="816"/>
            <a:chExt cx="140" cy="541"/>
          </a:xfrm>
        </p:grpSpPr>
        <p:sp>
          <p:nvSpPr>
            <p:cNvPr id="236" name="Line 293">
              <a:extLst>
                <a:ext uri="{FF2B5EF4-FFF2-40B4-BE49-F238E27FC236}">
                  <a16:creationId xmlns:a16="http://schemas.microsoft.com/office/drawing/2014/main" id="{6F1F25A4-9770-4381-AED4-3923B808FD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Line 294">
              <a:extLst>
                <a:ext uri="{FF2B5EF4-FFF2-40B4-BE49-F238E27FC236}">
                  <a16:creationId xmlns:a16="http://schemas.microsoft.com/office/drawing/2014/main" id="{64B01ADD-1E9F-491C-9D38-F1E62C767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Freeform 295">
              <a:extLst>
                <a:ext uri="{FF2B5EF4-FFF2-40B4-BE49-F238E27FC236}">
                  <a16:creationId xmlns:a16="http://schemas.microsoft.com/office/drawing/2014/main" id="{FF7EFD29-3405-465E-ABBF-09E1E9E846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9" name="Group 292">
            <a:extLst>
              <a:ext uri="{FF2B5EF4-FFF2-40B4-BE49-F238E27FC236}">
                <a16:creationId xmlns:a16="http://schemas.microsoft.com/office/drawing/2014/main" id="{BE276E22-CC34-4431-A6DE-8E890A5B417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13759" y="4988611"/>
            <a:ext cx="222250" cy="858838"/>
            <a:chOff x="384" y="816"/>
            <a:chExt cx="140" cy="541"/>
          </a:xfrm>
        </p:grpSpPr>
        <p:sp>
          <p:nvSpPr>
            <p:cNvPr id="240" name="Line 293">
              <a:extLst>
                <a:ext uri="{FF2B5EF4-FFF2-40B4-BE49-F238E27FC236}">
                  <a16:creationId xmlns:a16="http://schemas.microsoft.com/office/drawing/2014/main" id="{BA60D769-4BE1-4E2B-9B6E-5DF268C056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294">
              <a:extLst>
                <a:ext uri="{FF2B5EF4-FFF2-40B4-BE49-F238E27FC236}">
                  <a16:creationId xmlns:a16="http://schemas.microsoft.com/office/drawing/2014/main" id="{BDFD519F-AD5E-4702-B627-81CEB18858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Freeform 295">
              <a:extLst>
                <a:ext uri="{FF2B5EF4-FFF2-40B4-BE49-F238E27FC236}">
                  <a16:creationId xmlns:a16="http://schemas.microsoft.com/office/drawing/2014/main" id="{72927C69-3A24-4901-B758-A0F5719CDE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" name="Freeform 55">
            <a:extLst>
              <a:ext uri="{FF2B5EF4-FFF2-40B4-BE49-F238E27FC236}">
                <a16:creationId xmlns:a16="http://schemas.microsoft.com/office/drawing/2014/main" id="{7B3B7926-4224-47F0-B9E7-AF405F5C623D}"/>
              </a:ext>
            </a:extLst>
          </p:cNvPr>
          <p:cNvSpPr>
            <a:spLocks/>
          </p:cNvSpPr>
          <p:nvPr/>
        </p:nvSpPr>
        <p:spPr bwMode="auto">
          <a:xfrm flipH="1">
            <a:off x="2067666" y="3816665"/>
            <a:ext cx="165913" cy="221513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17658"/>
              <a:gd name="connsiteY0" fmla="*/ 5714 h 17000"/>
              <a:gd name="connsiteX1" fmla="*/ 17658 w 17658"/>
              <a:gd name="connsiteY1" fmla="*/ 17000 h 17000"/>
              <a:gd name="connsiteX2" fmla="*/ 10000 w 17658"/>
              <a:gd name="connsiteY2" fmla="*/ 1429 h 17000"/>
              <a:gd name="connsiteX3" fmla="*/ 0 w 17658"/>
              <a:gd name="connsiteY3" fmla="*/ 0 h 17000"/>
              <a:gd name="connsiteX4" fmla="*/ 0 w 17658"/>
              <a:gd name="connsiteY4" fmla="*/ 5714 h 17000"/>
              <a:gd name="connsiteX0" fmla="*/ 0 w 17658"/>
              <a:gd name="connsiteY0" fmla="*/ 5714 h 17000"/>
              <a:gd name="connsiteX1" fmla="*/ 17658 w 17658"/>
              <a:gd name="connsiteY1" fmla="*/ 17000 h 17000"/>
              <a:gd name="connsiteX2" fmla="*/ 16564 w 17658"/>
              <a:gd name="connsiteY2" fmla="*/ 2358 h 17000"/>
              <a:gd name="connsiteX3" fmla="*/ 0 w 17658"/>
              <a:gd name="connsiteY3" fmla="*/ 0 h 17000"/>
              <a:gd name="connsiteX4" fmla="*/ 0 w 17658"/>
              <a:gd name="connsiteY4" fmla="*/ 5714 h 1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58" h="17000">
                <a:moveTo>
                  <a:pt x="0" y="5714"/>
                </a:moveTo>
                <a:lnTo>
                  <a:pt x="17658" y="17000"/>
                </a:lnTo>
                <a:cubicBezTo>
                  <a:pt x="17293" y="12119"/>
                  <a:pt x="16929" y="7239"/>
                  <a:pt x="16564" y="2358"/>
                </a:cubicBez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9" name="Group 13">
            <a:extLst>
              <a:ext uri="{FF2B5EF4-FFF2-40B4-BE49-F238E27FC236}">
                <a16:creationId xmlns:a16="http://schemas.microsoft.com/office/drawing/2014/main" id="{4D10F41E-8A55-4BC7-BF41-2991F2E7129D}"/>
              </a:ext>
            </a:extLst>
          </p:cNvPr>
          <p:cNvGrpSpPr>
            <a:grpSpLocks/>
          </p:cNvGrpSpPr>
          <p:nvPr/>
        </p:nvGrpSpPr>
        <p:grpSpPr bwMode="auto">
          <a:xfrm>
            <a:off x="1071395" y="5025679"/>
            <a:ext cx="393700" cy="1271588"/>
            <a:chOff x="2496" y="4380"/>
            <a:chExt cx="236" cy="690"/>
          </a:xfrm>
        </p:grpSpPr>
        <p:sp>
          <p:nvSpPr>
            <p:cNvPr id="110" name="AutoShape 14">
              <a:extLst>
                <a:ext uri="{FF2B5EF4-FFF2-40B4-BE49-F238E27FC236}">
                  <a16:creationId xmlns:a16="http://schemas.microsoft.com/office/drawing/2014/main" id="{FF1401AD-C0CF-4DB2-B099-468DE92D3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1" name="AutoShape 15">
              <a:extLst>
                <a:ext uri="{FF2B5EF4-FFF2-40B4-BE49-F238E27FC236}">
                  <a16:creationId xmlns:a16="http://schemas.microsoft.com/office/drawing/2014/main" id="{45D772A2-8E95-44E3-8290-5ADAC59BA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655D405-4F87-456B-B96C-A50407BC2755}"/>
              </a:ext>
            </a:extLst>
          </p:cNvPr>
          <p:cNvCxnSpPr>
            <a:cxnSpLocks/>
          </p:cNvCxnSpPr>
          <p:nvPr/>
        </p:nvCxnSpPr>
        <p:spPr>
          <a:xfrm>
            <a:off x="2061709" y="5987140"/>
            <a:ext cx="1" cy="42456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8F8A42A-8A6F-4D44-9B45-B2B979993BAE}"/>
              </a:ext>
            </a:extLst>
          </p:cNvPr>
          <p:cNvCxnSpPr>
            <a:cxnSpLocks/>
          </p:cNvCxnSpPr>
          <p:nvPr/>
        </p:nvCxnSpPr>
        <p:spPr>
          <a:xfrm flipH="1">
            <a:off x="1443491" y="6592215"/>
            <a:ext cx="21603" cy="806714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CF9D686-25F8-4F0C-98BA-52BAA65D2A35}"/>
              </a:ext>
            </a:extLst>
          </p:cNvPr>
          <p:cNvCxnSpPr>
            <a:cxnSpLocks/>
          </p:cNvCxnSpPr>
          <p:nvPr/>
        </p:nvCxnSpPr>
        <p:spPr>
          <a:xfrm flipV="1">
            <a:off x="1454292" y="7398929"/>
            <a:ext cx="4477493" cy="2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Rectangle 22">
            <a:extLst>
              <a:ext uri="{FF2B5EF4-FFF2-40B4-BE49-F238E27FC236}">
                <a16:creationId xmlns:a16="http://schemas.microsoft.com/office/drawing/2014/main" id="{07FB5D82-2DFC-416F-A370-C3A27A60F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361" y="4273620"/>
            <a:ext cx="1137906" cy="1133706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7" name="Freeform 55">
            <a:extLst>
              <a:ext uri="{FF2B5EF4-FFF2-40B4-BE49-F238E27FC236}">
                <a16:creationId xmlns:a16="http://schemas.microsoft.com/office/drawing/2014/main" id="{CD439EC6-1ADD-46FB-9C70-D94FBE2DEFB4}"/>
              </a:ext>
            </a:extLst>
          </p:cNvPr>
          <p:cNvSpPr>
            <a:spLocks/>
          </p:cNvSpPr>
          <p:nvPr/>
        </p:nvSpPr>
        <p:spPr bwMode="auto">
          <a:xfrm>
            <a:off x="4229463" y="4398716"/>
            <a:ext cx="811740" cy="164968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CB4BC72-6253-4C43-90FD-0A943C5FDB03}"/>
              </a:ext>
            </a:extLst>
          </p:cNvPr>
          <p:cNvCxnSpPr>
            <a:cxnSpLocks/>
          </p:cNvCxnSpPr>
          <p:nvPr/>
        </p:nvCxnSpPr>
        <p:spPr>
          <a:xfrm>
            <a:off x="5039181" y="6031795"/>
            <a:ext cx="360274" cy="2008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Freeform 55">
            <a:extLst>
              <a:ext uri="{FF2B5EF4-FFF2-40B4-BE49-F238E27FC236}">
                <a16:creationId xmlns:a16="http://schemas.microsoft.com/office/drawing/2014/main" id="{9ECDB6C5-4543-48EE-B407-69D4522646D0}"/>
              </a:ext>
            </a:extLst>
          </p:cNvPr>
          <p:cNvSpPr>
            <a:spLocks/>
          </p:cNvSpPr>
          <p:nvPr/>
        </p:nvSpPr>
        <p:spPr bwMode="auto">
          <a:xfrm>
            <a:off x="5410569" y="5307395"/>
            <a:ext cx="260608" cy="164968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4D47BD1-4189-42D5-A4C4-DB1BF482287B}"/>
              </a:ext>
            </a:extLst>
          </p:cNvPr>
          <p:cNvCxnSpPr>
            <a:cxnSpLocks/>
          </p:cNvCxnSpPr>
          <p:nvPr/>
        </p:nvCxnSpPr>
        <p:spPr>
          <a:xfrm>
            <a:off x="5671177" y="6957082"/>
            <a:ext cx="271722" cy="441847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2" name="Group 288">
            <a:extLst>
              <a:ext uri="{FF2B5EF4-FFF2-40B4-BE49-F238E27FC236}">
                <a16:creationId xmlns:a16="http://schemas.microsoft.com/office/drawing/2014/main" id="{2D176A0D-3EC9-48D0-8A34-FB35E74CF864}"/>
              </a:ext>
            </a:extLst>
          </p:cNvPr>
          <p:cNvGrpSpPr>
            <a:grpSpLocks/>
          </p:cNvGrpSpPr>
          <p:nvPr/>
        </p:nvGrpSpPr>
        <p:grpSpPr bwMode="auto">
          <a:xfrm>
            <a:off x="5494649" y="4791761"/>
            <a:ext cx="222250" cy="858838"/>
            <a:chOff x="384" y="816"/>
            <a:chExt cx="140" cy="541"/>
          </a:xfrm>
        </p:grpSpPr>
        <p:sp>
          <p:nvSpPr>
            <p:cNvPr id="203" name="Line 289">
              <a:extLst>
                <a:ext uri="{FF2B5EF4-FFF2-40B4-BE49-F238E27FC236}">
                  <a16:creationId xmlns:a16="http://schemas.microsoft.com/office/drawing/2014/main" id="{D0D7EA7D-0090-4205-B1D6-1E48525BF8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290">
              <a:extLst>
                <a:ext uri="{FF2B5EF4-FFF2-40B4-BE49-F238E27FC236}">
                  <a16:creationId xmlns:a16="http://schemas.microsoft.com/office/drawing/2014/main" id="{F63CA0DB-3234-4B66-B2B5-D69C92961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Freeform 291">
              <a:extLst>
                <a:ext uri="{FF2B5EF4-FFF2-40B4-BE49-F238E27FC236}">
                  <a16:creationId xmlns:a16="http://schemas.microsoft.com/office/drawing/2014/main" id="{ED8E54FE-7F60-4CA9-B09C-8F3CF84990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4" name="Group 29">
            <a:extLst>
              <a:ext uri="{FF2B5EF4-FFF2-40B4-BE49-F238E27FC236}">
                <a16:creationId xmlns:a16="http://schemas.microsoft.com/office/drawing/2014/main" id="{5D738008-14A2-4710-AD38-730B8CC6A9BA}"/>
              </a:ext>
            </a:extLst>
          </p:cNvPr>
          <p:cNvGrpSpPr>
            <a:grpSpLocks/>
          </p:cNvGrpSpPr>
          <p:nvPr/>
        </p:nvGrpSpPr>
        <p:grpSpPr bwMode="auto">
          <a:xfrm>
            <a:off x="5213900" y="4016490"/>
            <a:ext cx="287338" cy="790575"/>
            <a:chOff x="528" y="240"/>
            <a:chExt cx="181" cy="498"/>
          </a:xfrm>
        </p:grpSpPr>
        <p:sp>
          <p:nvSpPr>
            <p:cNvPr id="215" name="Line 30">
              <a:extLst>
                <a:ext uri="{FF2B5EF4-FFF2-40B4-BE49-F238E27FC236}">
                  <a16:creationId xmlns:a16="http://schemas.microsoft.com/office/drawing/2014/main" id="{290FBA16-0285-452C-8DBA-7AFDB9A3F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31">
              <a:extLst>
                <a:ext uri="{FF2B5EF4-FFF2-40B4-BE49-F238E27FC236}">
                  <a16:creationId xmlns:a16="http://schemas.microsoft.com/office/drawing/2014/main" id="{C13FBA6C-130E-4F80-9B80-BFC082994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Freeform 32">
              <a:extLst>
                <a:ext uri="{FF2B5EF4-FFF2-40B4-BE49-F238E27FC236}">
                  <a16:creationId xmlns:a16="http://schemas.microsoft.com/office/drawing/2014/main" id="{043B3AA1-37D3-4C9C-A03D-3A2D38703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B27D8D3-F747-454A-98AD-479E5C730266}"/>
              </a:ext>
            </a:extLst>
          </p:cNvPr>
          <p:cNvGrpSpPr/>
          <p:nvPr/>
        </p:nvGrpSpPr>
        <p:grpSpPr>
          <a:xfrm>
            <a:off x="6093311" y="5875983"/>
            <a:ext cx="227013" cy="989013"/>
            <a:chOff x="6326531" y="5971417"/>
            <a:chExt cx="227013" cy="989013"/>
          </a:xfrm>
        </p:grpSpPr>
        <p:grpSp>
          <p:nvGrpSpPr>
            <p:cNvPr id="219" name="Group 330">
              <a:extLst>
                <a:ext uri="{FF2B5EF4-FFF2-40B4-BE49-F238E27FC236}">
                  <a16:creationId xmlns:a16="http://schemas.microsoft.com/office/drawing/2014/main" id="{FF9CE2AB-071B-4644-B84E-D2C2833D7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531" y="5971417"/>
              <a:ext cx="227013" cy="989013"/>
              <a:chOff x="912" y="1296"/>
              <a:chExt cx="143" cy="623"/>
            </a:xfrm>
          </p:grpSpPr>
          <p:sp>
            <p:nvSpPr>
              <p:cNvPr id="220" name="Line 331">
                <a:extLst>
                  <a:ext uri="{FF2B5EF4-FFF2-40B4-BE49-F238E27FC236}">
                    <a16:creationId xmlns:a16="http://schemas.microsoft.com/office/drawing/2014/main" id="{ACE4E80D-EE41-4E5C-BA1B-710F1CBDDA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48" y="1669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332">
                <a:extLst>
                  <a:ext uri="{FF2B5EF4-FFF2-40B4-BE49-F238E27FC236}">
                    <a16:creationId xmlns:a16="http://schemas.microsoft.com/office/drawing/2014/main" id="{4E6DF0E4-F1DB-48F4-8B7F-600CE7BA01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23" y="1627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8" name="Group 333">
                <a:extLst>
                  <a:ext uri="{FF2B5EF4-FFF2-40B4-BE49-F238E27FC236}">
                    <a16:creationId xmlns:a16="http://schemas.microsoft.com/office/drawing/2014/main" id="{E9FDC9F2-3737-44AB-9897-BB3590E904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" y="1296"/>
                <a:ext cx="143" cy="373"/>
                <a:chOff x="912" y="1296"/>
                <a:chExt cx="143" cy="373"/>
              </a:xfrm>
            </p:grpSpPr>
            <p:sp>
              <p:nvSpPr>
                <p:cNvPr id="243" name="Freeform 334">
                  <a:extLst>
                    <a:ext uri="{FF2B5EF4-FFF2-40B4-BE49-F238E27FC236}">
                      <a16:creationId xmlns:a16="http://schemas.microsoft.com/office/drawing/2014/main" id="{50EB3FC2-0A9C-46EB-9EB0-9E6A1CE820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914" y="1296"/>
                  <a:ext cx="141" cy="369"/>
                </a:xfrm>
                <a:custGeom>
                  <a:avLst/>
                  <a:gdLst>
                    <a:gd name="T0" fmla="*/ 48 w 141"/>
                    <a:gd name="T1" fmla="*/ 15 h 369"/>
                    <a:gd name="T2" fmla="*/ 103 w 141"/>
                    <a:gd name="T3" fmla="*/ 0 h 369"/>
                    <a:gd name="T4" fmla="*/ 103 w 141"/>
                    <a:gd name="T5" fmla="*/ 66 h 369"/>
                    <a:gd name="T6" fmla="*/ 123 w 141"/>
                    <a:gd name="T7" fmla="*/ 70 h 369"/>
                    <a:gd name="T8" fmla="*/ 141 w 141"/>
                    <a:gd name="T9" fmla="*/ 87 h 369"/>
                    <a:gd name="T10" fmla="*/ 141 w 141"/>
                    <a:gd name="T11" fmla="*/ 275 h 369"/>
                    <a:gd name="T12" fmla="*/ 121 w 141"/>
                    <a:gd name="T13" fmla="*/ 338 h 369"/>
                    <a:gd name="T14" fmla="*/ 33 w 141"/>
                    <a:gd name="T15" fmla="*/ 369 h 369"/>
                    <a:gd name="T16" fmla="*/ 0 w 141"/>
                    <a:gd name="T17" fmla="*/ 313 h 369"/>
                    <a:gd name="T18" fmla="*/ 0 w 141"/>
                    <a:gd name="T19" fmla="*/ 125 h 369"/>
                    <a:gd name="T20" fmla="*/ 24 w 141"/>
                    <a:gd name="T21" fmla="*/ 94 h 369"/>
                    <a:gd name="T22" fmla="*/ 50 w 141"/>
                    <a:gd name="T23" fmla="*/ 84 h 369"/>
                    <a:gd name="T24" fmla="*/ 50 w 141"/>
                    <a:gd name="T25" fmla="*/ 15 h 3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9"/>
                    <a:gd name="T41" fmla="*/ 141 w 141"/>
                    <a:gd name="T42" fmla="*/ 369 h 36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9">
                      <a:moveTo>
                        <a:pt x="48" y="15"/>
                      </a:moveTo>
                      <a:lnTo>
                        <a:pt x="103" y="0"/>
                      </a:lnTo>
                      <a:lnTo>
                        <a:pt x="103" y="66"/>
                      </a:lnTo>
                      <a:lnTo>
                        <a:pt x="123" y="70"/>
                      </a:lnTo>
                      <a:lnTo>
                        <a:pt x="141" y="87"/>
                      </a:lnTo>
                      <a:lnTo>
                        <a:pt x="141" y="275"/>
                      </a:lnTo>
                      <a:lnTo>
                        <a:pt x="121" y="338"/>
                      </a:lnTo>
                      <a:lnTo>
                        <a:pt x="33" y="369"/>
                      </a:lnTo>
                      <a:lnTo>
                        <a:pt x="0" y="313"/>
                      </a:lnTo>
                      <a:lnTo>
                        <a:pt x="0" y="125"/>
                      </a:lnTo>
                      <a:lnTo>
                        <a:pt x="24" y="94"/>
                      </a:lnTo>
                      <a:lnTo>
                        <a:pt x="50" y="84"/>
                      </a:lnTo>
                      <a:lnTo>
                        <a:pt x="50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" name="Freeform 335">
                  <a:extLst>
                    <a:ext uri="{FF2B5EF4-FFF2-40B4-BE49-F238E27FC236}">
                      <a16:creationId xmlns:a16="http://schemas.microsoft.com/office/drawing/2014/main" id="{E6F6C181-B998-494E-A2BF-6F5065C1EF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912" y="1414"/>
                  <a:ext cx="143" cy="255"/>
                </a:xfrm>
                <a:custGeom>
                  <a:avLst/>
                  <a:gdLst>
                    <a:gd name="T0" fmla="*/ 0 w 143"/>
                    <a:gd name="T1" fmla="*/ 137 h 190"/>
                    <a:gd name="T2" fmla="*/ 36 w 143"/>
                    <a:gd name="T3" fmla="*/ 190 h 190"/>
                    <a:gd name="T4" fmla="*/ 118 w 143"/>
                    <a:gd name="T5" fmla="*/ 160 h 190"/>
                    <a:gd name="T6" fmla="*/ 143 w 143"/>
                    <a:gd name="T7" fmla="*/ 88 h 190"/>
                    <a:gd name="T8" fmla="*/ 141 w 143"/>
                    <a:gd name="T9" fmla="*/ 0 h 190"/>
                    <a:gd name="T10" fmla="*/ 3 w 143"/>
                    <a:gd name="T11" fmla="*/ 46 h 190"/>
                    <a:gd name="T12" fmla="*/ 0 w 143"/>
                    <a:gd name="T13" fmla="*/ 137 h 19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190"/>
                    <a:gd name="T23" fmla="*/ 143 w 143"/>
                    <a:gd name="T24" fmla="*/ 190 h 190"/>
                    <a:gd name="connsiteX0" fmla="*/ 0 w 10000"/>
                    <a:gd name="connsiteY0" fmla="*/ 7211 h 10000"/>
                    <a:gd name="connsiteX1" fmla="*/ 2517 w 10000"/>
                    <a:gd name="connsiteY1" fmla="*/ 10000 h 10000"/>
                    <a:gd name="connsiteX2" fmla="*/ 8776 w 10000"/>
                    <a:gd name="connsiteY2" fmla="*/ 9086 h 10000"/>
                    <a:gd name="connsiteX3" fmla="*/ 10000 w 10000"/>
                    <a:gd name="connsiteY3" fmla="*/ 4632 h 10000"/>
                    <a:gd name="connsiteX4" fmla="*/ 9860 w 10000"/>
                    <a:gd name="connsiteY4" fmla="*/ 0 h 10000"/>
                    <a:gd name="connsiteX5" fmla="*/ 210 w 10000"/>
                    <a:gd name="connsiteY5" fmla="*/ 2421 h 10000"/>
                    <a:gd name="connsiteX6" fmla="*/ 0 w 10000"/>
                    <a:gd name="connsiteY6" fmla="*/ 7211 h 10000"/>
                    <a:gd name="connsiteX0" fmla="*/ 0 w 10000"/>
                    <a:gd name="connsiteY0" fmla="*/ 7211 h 10302"/>
                    <a:gd name="connsiteX1" fmla="*/ 2622 w 10000"/>
                    <a:gd name="connsiteY1" fmla="*/ 10302 h 10302"/>
                    <a:gd name="connsiteX2" fmla="*/ 8776 w 10000"/>
                    <a:gd name="connsiteY2" fmla="*/ 9086 h 10302"/>
                    <a:gd name="connsiteX3" fmla="*/ 10000 w 10000"/>
                    <a:gd name="connsiteY3" fmla="*/ 4632 h 10302"/>
                    <a:gd name="connsiteX4" fmla="*/ 9860 w 10000"/>
                    <a:gd name="connsiteY4" fmla="*/ 0 h 10302"/>
                    <a:gd name="connsiteX5" fmla="*/ 210 w 10000"/>
                    <a:gd name="connsiteY5" fmla="*/ 2421 h 10302"/>
                    <a:gd name="connsiteX6" fmla="*/ 0 w 10000"/>
                    <a:gd name="connsiteY6" fmla="*/ 7211 h 10302"/>
                    <a:gd name="connsiteX0" fmla="*/ 0 w 10000"/>
                    <a:gd name="connsiteY0" fmla="*/ 7817 h 10302"/>
                    <a:gd name="connsiteX1" fmla="*/ 2622 w 10000"/>
                    <a:gd name="connsiteY1" fmla="*/ 10302 h 10302"/>
                    <a:gd name="connsiteX2" fmla="*/ 8776 w 10000"/>
                    <a:gd name="connsiteY2" fmla="*/ 9086 h 10302"/>
                    <a:gd name="connsiteX3" fmla="*/ 10000 w 10000"/>
                    <a:gd name="connsiteY3" fmla="*/ 4632 h 10302"/>
                    <a:gd name="connsiteX4" fmla="*/ 9860 w 10000"/>
                    <a:gd name="connsiteY4" fmla="*/ 0 h 10302"/>
                    <a:gd name="connsiteX5" fmla="*/ 210 w 10000"/>
                    <a:gd name="connsiteY5" fmla="*/ 2421 h 10302"/>
                    <a:gd name="connsiteX6" fmla="*/ 0 w 10000"/>
                    <a:gd name="connsiteY6" fmla="*/ 7817 h 10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00" h="10302">
                      <a:moveTo>
                        <a:pt x="0" y="7817"/>
                      </a:moveTo>
                      <a:lnTo>
                        <a:pt x="2622" y="10302"/>
                      </a:lnTo>
                      <a:lnTo>
                        <a:pt x="8776" y="9086"/>
                      </a:lnTo>
                      <a:lnTo>
                        <a:pt x="10000" y="4632"/>
                      </a:lnTo>
                      <a:cubicBezTo>
                        <a:pt x="9953" y="3088"/>
                        <a:pt x="9907" y="1544"/>
                        <a:pt x="9860" y="0"/>
                      </a:cubicBezTo>
                      <a:lnTo>
                        <a:pt x="210" y="2421"/>
                      </a:lnTo>
                      <a:lnTo>
                        <a:pt x="0" y="781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01" name="Freeform 291">
              <a:extLst>
                <a:ext uri="{FF2B5EF4-FFF2-40B4-BE49-F238E27FC236}">
                  <a16:creationId xmlns:a16="http://schemas.microsoft.com/office/drawing/2014/main" id="{C8A438B1-EC43-4FDA-9489-0C67A13EBA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29706" y="6198429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3" name="Group 394">
            <a:extLst>
              <a:ext uri="{FF2B5EF4-FFF2-40B4-BE49-F238E27FC236}">
                <a16:creationId xmlns:a16="http://schemas.microsoft.com/office/drawing/2014/main" id="{41301A84-B5CF-4A09-858C-C2813B3963FB}"/>
              </a:ext>
            </a:extLst>
          </p:cNvPr>
          <p:cNvGrpSpPr>
            <a:grpSpLocks/>
          </p:cNvGrpSpPr>
          <p:nvPr/>
        </p:nvGrpSpPr>
        <p:grpSpPr bwMode="auto">
          <a:xfrm>
            <a:off x="501494" y="5609283"/>
            <a:ext cx="227013" cy="858838"/>
            <a:chOff x="1872" y="768"/>
            <a:chExt cx="143" cy="541"/>
          </a:xfrm>
        </p:grpSpPr>
        <p:sp>
          <p:nvSpPr>
            <p:cNvPr id="294" name="Line 395">
              <a:extLst>
                <a:ext uri="{FF2B5EF4-FFF2-40B4-BE49-F238E27FC236}">
                  <a16:creationId xmlns:a16="http://schemas.microsoft.com/office/drawing/2014/main" id="{126636F8-4053-4030-A61E-74E959DAF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Line 396">
              <a:extLst>
                <a:ext uri="{FF2B5EF4-FFF2-40B4-BE49-F238E27FC236}">
                  <a16:creationId xmlns:a16="http://schemas.microsoft.com/office/drawing/2014/main" id="{A6A1DFD9-5F69-4CD6-B656-2B3235A9F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6" name="Group 397">
              <a:extLst>
                <a:ext uri="{FF2B5EF4-FFF2-40B4-BE49-F238E27FC236}">
                  <a16:creationId xmlns:a16="http://schemas.microsoft.com/office/drawing/2014/main" id="{36ED625E-8532-4452-AE5D-9CF3D260F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297" name="Freeform 398">
                <a:extLst>
                  <a:ext uri="{FF2B5EF4-FFF2-40B4-BE49-F238E27FC236}">
                    <a16:creationId xmlns:a16="http://schemas.microsoft.com/office/drawing/2014/main" id="{B4BAADD6-31AC-427C-BC48-8E1B6F8D0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Freeform 399">
                <a:extLst>
                  <a:ext uri="{FF2B5EF4-FFF2-40B4-BE49-F238E27FC236}">
                    <a16:creationId xmlns:a16="http://schemas.microsoft.com/office/drawing/2014/main" id="{9FC638FA-B334-4AEF-B847-4F9A1A4F0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99" name="Group 406">
            <a:extLst>
              <a:ext uri="{FF2B5EF4-FFF2-40B4-BE49-F238E27FC236}">
                <a16:creationId xmlns:a16="http://schemas.microsoft.com/office/drawing/2014/main" id="{F392AA25-E497-4226-828D-0D49D8D86B5E}"/>
              </a:ext>
            </a:extLst>
          </p:cNvPr>
          <p:cNvGrpSpPr>
            <a:grpSpLocks/>
          </p:cNvGrpSpPr>
          <p:nvPr/>
        </p:nvGrpSpPr>
        <p:grpSpPr bwMode="auto">
          <a:xfrm>
            <a:off x="806294" y="5609283"/>
            <a:ext cx="222250" cy="858838"/>
            <a:chOff x="2064" y="768"/>
            <a:chExt cx="140" cy="541"/>
          </a:xfrm>
        </p:grpSpPr>
        <p:sp>
          <p:nvSpPr>
            <p:cNvPr id="300" name="Line 407">
              <a:extLst>
                <a:ext uri="{FF2B5EF4-FFF2-40B4-BE49-F238E27FC236}">
                  <a16:creationId xmlns:a16="http://schemas.microsoft.com/office/drawing/2014/main" id="{DFFEBBD5-3016-43FE-BD81-3370F5F16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Line 408">
              <a:extLst>
                <a:ext uri="{FF2B5EF4-FFF2-40B4-BE49-F238E27FC236}">
                  <a16:creationId xmlns:a16="http://schemas.microsoft.com/office/drawing/2014/main" id="{6D736CBC-EC58-4A78-8E64-2B380E0D7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2" name="Group 409">
              <a:extLst>
                <a:ext uri="{FF2B5EF4-FFF2-40B4-BE49-F238E27FC236}">
                  <a16:creationId xmlns:a16="http://schemas.microsoft.com/office/drawing/2014/main" id="{03484CD8-A1B3-44E8-94DF-25FBE178BC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03" name="Freeform 410">
                <a:extLst>
                  <a:ext uri="{FF2B5EF4-FFF2-40B4-BE49-F238E27FC236}">
                    <a16:creationId xmlns:a16="http://schemas.microsoft.com/office/drawing/2014/main" id="{793D66AC-3BC4-488E-BF62-F6E85CE3D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Freeform 411">
                <a:extLst>
                  <a:ext uri="{FF2B5EF4-FFF2-40B4-BE49-F238E27FC236}">
                    <a16:creationId xmlns:a16="http://schemas.microsoft.com/office/drawing/2014/main" id="{5C344B41-BB78-46E9-B2FF-C4E107874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19709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</TotalTime>
  <Words>100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180</cp:revision>
  <cp:lastPrinted>2016-04-24T15:55:14Z</cp:lastPrinted>
  <dcterms:created xsi:type="dcterms:W3CDTF">2002-08-21T12:11:08Z</dcterms:created>
  <dcterms:modified xsi:type="dcterms:W3CDTF">2019-06-22T15:03:40Z</dcterms:modified>
  <cp:category>Shooting</cp:category>
</cp:coreProperties>
</file>