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46507"/>
              </p:ext>
            </p:extLst>
          </p:nvPr>
        </p:nvGraphicFramePr>
        <p:xfrm>
          <a:off x="177800" y="165100"/>
          <a:ext cx="6997700" cy="100888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8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2021-07-20T21:38:00Z</dcterms:modified>
  <cp:category>Shooting</cp:category>
</cp:coreProperties>
</file>