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76" d="100"/>
          <a:sy n="176" d="100"/>
        </p:scale>
        <p:origin x="6336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46714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1124" name="AutoShape 15">
            <a:extLst>
              <a:ext uri="{FF2B5EF4-FFF2-40B4-BE49-F238E27FC236}">
                <a16:creationId xmlns:a16="http://schemas.microsoft.com/office/drawing/2014/main" id="{58E7E5BE-CE72-4B85-AAE0-8ACAD749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3EF9CE1-03B1-4525-B604-14B574E8CC0E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918396B-6EA7-4004-A752-66ACE2F2F85F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8C61A31-9298-4E66-9846-40D5F39F9D89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04FB0F47-D5AD-46FC-AA0C-3FBE7F3B58F0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42FD6AD-F48A-4A05-BD02-EAB185629C98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D3BAD9CB-94DF-4A29-ABF7-01D35CBB6CDF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219A13F-F8D0-4A7A-83FE-8B931B2CB40A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75C4A8-3665-48D9-A30D-7F0B27F2B4DE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591B8D4-CEEB-4B50-8F85-6C41B6BC10D3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Parallelogram 366">
              <a:extLst>
                <a:ext uri="{FF2B5EF4-FFF2-40B4-BE49-F238E27FC236}">
                  <a16:creationId xmlns:a16="http://schemas.microsoft.com/office/drawing/2014/main" id="{77B87842-011E-4CB6-A9EA-4554AAC8A3A8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24EFC7C-0432-45E1-9BDA-FFDA7093B915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AF29476-3FB3-4D38-930E-A6263EE61AE6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2953A56-42F3-4F62-9BC3-984CFAE939B3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7BAF71F-6C09-45EB-9546-E1F4602BAF5F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Parallelogram 371">
              <a:extLst>
                <a:ext uri="{FF2B5EF4-FFF2-40B4-BE49-F238E27FC236}">
                  <a16:creationId xmlns:a16="http://schemas.microsoft.com/office/drawing/2014/main" id="{53175476-8EDD-48BB-84E3-A5617185C9C8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61D6250-8ED1-4279-856E-5A08A1F3B539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5DD4AE9-B87D-4437-9AE9-FF0B7174515C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7E95866-D9B6-4E9E-AD46-65856D9F9A4D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Parallelogram 375">
              <a:extLst>
                <a:ext uri="{FF2B5EF4-FFF2-40B4-BE49-F238E27FC236}">
                  <a16:creationId xmlns:a16="http://schemas.microsoft.com/office/drawing/2014/main" id="{8B96704D-DD46-4366-87DC-947807312BAA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5C6DD80-F447-47E6-9832-7047612C80D5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1E60E0-ED9D-4AF8-BEDA-8769E2C1F962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1FCEC5F-BAD4-4B42-AD54-BC895247FE19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Parallelogram 379">
              <a:extLst>
                <a:ext uri="{FF2B5EF4-FFF2-40B4-BE49-F238E27FC236}">
                  <a16:creationId xmlns:a16="http://schemas.microsoft.com/office/drawing/2014/main" id="{CE21185C-2BFD-4957-9B09-48C19733F512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270</Words>
  <Application>Microsoft Office PowerPoint</Application>
  <PresentationFormat>Custom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2021-03-27T02:45:39Z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