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19.07.2019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234</Words>
  <Application>Microsoft Office PowerPoint</Application>
  <PresentationFormat>Custom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168</cp:revision>
  <dcterms:created xsi:type="dcterms:W3CDTF">2002-08-21T12:11:08Z</dcterms:created>
  <dcterms:modified xsi:type="dcterms:W3CDTF">2019-07-19T23:59:10Z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