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14" autoAdjust="0"/>
  </p:normalViewPr>
  <p:slideViewPr>
    <p:cSldViewPr>
      <p:cViewPr varScale="1">
        <p:scale>
          <a:sx n="77" d="100"/>
          <a:sy n="77" d="100"/>
        </p:scale>
        <p:origin x="3042"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19.07.2019</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2417749463"/>
              </p:ext>
            </p:extLst>
          </p:nvPr>
        </p:nvGraphicFramePr>
        <p:xfrm>
          <a:off x="152400" y="152400"/>
          <a:ext cx="7010400" cy="3937172"/>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940282">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Renton Fish and Game</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Bay 1</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Stage: Parking Lot Peril</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Jackie Russo</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829130">
                <a:tc gridSpan="4">
                  <a:txBody>
                    <a:bodyPr/>
                    <a:lstStyle/>
                    <a:p>
                      <a:r>
                        <a:rPr kumimoji="0" lang="en-US" sz="1100" b="1" i="0" u="none" strike="noStrike" cap="none" normalizeH="0" baseline="0" dirty="0">
                          <a:ln>
                            <a:noFill/>
                          </a:ln>
                          <a:solidFill>
                            <a:schemeClr val="tx1"/>
                          </a:solidFill>
                          <a:effectLst/>
                          <a:latin typeface="+mj-lt"/>
                          <a:ea typeface="ＭＳ Ｐゴシック" pitchFamily="-112" charset="-128"/>
                          <a:cs typeface="Times New Roman" pitchFamily="-112" charset="0"/>
                        </a:rPr>
                        <a:t>SCENARIO:</a:t>
                      </a:r>
                      <a:r>
                        <a:rPr kumimoji="0" lang="en-US" sz="1100" b="1" i="0" u="none" strike="noStrike" cap="none" normalizeH="0" baseline="0" dirty="0">
                          <a:ln>
                            <a:noFill/>
                          </a:ln>
                          <a:solidFill>
                            <a:schemeClr val="tx1"/>
                          </a:solidFill>
                          <a:effectLst/>
                          <a:latin typeface="+mn-lt"/>
                          <a:ea typeface="ＭＳ Ｐゴシック" pitchFamily="-112" charset="-128"/>
                          <a:cs typeface="Times New Roman" pitchFamily="-112" charset="0"/>
                        </a:rPr>
                        <a:t> Y</a:t>
                      </a:r>
                      <a:r>
                        <a:rPr lang="en-US" sz="1100" b="0" i="0" u="none" strike="noStrike" kern="1200" baseline="0" dirty="0">
                          <a:solidFill>
                            <a:schemeClr val="tx1"/>
                          </a:solidFill>
                          <a:latin typeface="+mn-lt"/>
                          <a:ea typeface="+mn-ea"/>
                          <a:cs typeface="+mn-cs"/>
                        </a:rPr>
                        <a:t>ou are walking to your car with your friends after shopping at </a:t>
                      </a:r>
                      <a:r>
                        <a:rPr lang="en-US" sz="1100" b="0" i="0" u="none" strike="noStrike" kern="1200" baseline="0" dirty="0" err="1">
                          <a:solidFill>
                            <a:schemeClr val="tx1"/>
                          </a:solidFill>
                          <a:latin typeface="+mn-lt"/>
                          <a:ea typeface="+mn-ea"/>
                          <a:cs typeface="+mn-cs"/>
                        </a:rPr>
                        <a:t>WallyMart</a:t>
                      </a:r>
                      <a:r>
                        <a:rPr lang="en-US" sz="1100" b="0" i="0" u="none" strike="noStrike" kern="1200" baseline="0" dirty="0">
                          <a:solidFill>
                            <a:schemeClr val="tx1"/>
                          </a:solidFill>
                          <a:latin typeface="+mn-lt"/>
                          <a:ea typeface="+mn-ea"/>
                          <a:cs typeface="+mn-cs"/>
                        </a:rPr>
                        <a:t> for new stage props for the ASI Match at Paul Bunyan on July 28th, when a group of punks strung out on meth grab your unarmed friends and put knives to their throats. They demand your money and tell you they will let you go if you comply,</a:t>
                      </a:r>
                    </a:p>
                    <a:p>
                      <a:r>
                        <a:rPr lang="en-US" sz="1100" b="0" i="0" u="none" strike="noStrike" kern="1200" baseline="0" dirty="0">
                          <a:solidFill>
                            <a:schemeClr val="tx1"/>
                          </a:solidFill>
                          <a:latin typeface="+mn-lt"/>
                          <a:ea typeface="+mn-ea"/>
                          <a:cs typeface="+mn-cs"/>
                        </a:rPr>
                        <a:t>but you overhear one of them saying to the other that they don't want to leave witnesses. Save yourself and your friends.</a:t>
                      </a:r>
                      <a:endParaRPr kumimoji="0" lang="en-US" sz="1100" b="1" i="0" u="none" strike="noStrike" cap="none" normalizeH="0" baseline="0" dirty="0">
                        <a:ln>
                          <a:noFill/>
                        </a:ln>
                        <a:solidFill>
                          <a:schemeClr val="tx1"/>
                        </a:solidFill>
                        <a:effectLst/>
                        <a:latin typeface="+mn-lt"/>
                        <a:ea typeface="ＭＳ Ｐゴシック" pitchFamily="-112" charset="-128"/>
                        <a:cs typeface="Times New Roman" pitchFamily="-112"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07460">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Stand with toes touching marks, facing downrange, wrists below belt. Gun loaded to division capacity and holstered</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18</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9 IDPA, 3 NT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Muzzle safe markers / 180 degree rule</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507940">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the signal, engage targets from P1, P2, and P3 in the order of your choosing, then move to P4 and or P5 and engage the remaining targets.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www.rfgc.org/files/patch.png">
            <a:extLst>
              <a:ext uri="{FF2B5EF4-FFF2-40B4-BE49-F238E27FC236}">
                <a16:creationId xmlns:a16="http://schemas.microsoft.com/office/drawing/2014/main" id="{156EFA39-1A0B-4256-86BF-A6696AF2AE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80" y="76035"/>
            <a:ext cx="1134712" cy="113471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5B649F2-AE26-4AAF-9C7B-A1C1F3DFC34E}"/>
              </a:ext>
            </a:extLst>
          </p:cNvPr>
          <p:cNvCxnSpPr>
            <a:cxnSpLocks/>
          </p:cNvCxnSpPr>
          <p:nvPr/>
        </p:nvCxnSpPr>
        <p:spPr>
          <a:xfrm flipH="1" flipV="1">
            <a:off x="2073956" y="8992814"/>
            <a:ext cx="547763" cy="53218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BA948576-B05A-4C6A-9CC7-F2DC7E730FE5}"/>
              </a:ext>
            </a:extLst>
          </p:cNvPr>
          <p:cNvSpPr txBox="1"/>
          <p:nvPr/>
        </p:nvSpPr>
        <p:spPr>
          <a:xfrm>
            <a:off x="2301386" y="8846508"/>
            <a:ext cx="533400" cy="369332"/>
          </a:xfrm>
          <a:prstGeom prst="rect">
            <a:avLst/>
          </a:prstGeom>
          <a:noFill/>
          <a:effectLst/>
        </p:spPr>
        <p:txBody>
          <a:bodyPr wrap="square" rtlCol="0">
            <a:spAutoFit/>
          </a:bodyPr>
          <a:lstStyle/>
          <a:p>
            <a:r>
              <a:rPr lang="en-US" b="1" dirty="0"/>
              <a:t>P1</a:t>
            </a:r>
          </a:p>
        </p:txBody>
      </p:sp>
      <p:sp>
        <p:nvSpPr>
          <p:cNvPr id="19" name="TextBox 18">
            <a:extLst>
              <a:ext uri="{FF2B5EF4-FFF2-40B4-BE49-F238E27FC236}">
                <a16:creationId xmlns:a16="http://schemas.microsoft.com/office/drawing/2014/main" id="{4266249C-1B3D-4B4F-8013-2A8ADC415A59}"/>
              </a:ext>
            </a:extLst>
          </p:cNvPr>
          <p:cNvSpPr txBox="1"/>
          <p:nvPr/>
        </p:nvSpPr>
        <p:spPr>
          <a:xfrm>
            <a:off x="-32079" y="7087010"/>
            <a:ext cx="533400" cy="369332"/>
          </a:xfrm>
          <a:prstGeom prst="rect">
            <a:avLst/>
          </a:prstGeom>
          <a:noFill/>
        </p:spPr>
        <p:txBody>
          <a:bodyPr wrap="square" rtlCol="0">
            <a:spAutoFit/>
          </a:bodyPr>
          <a:lstStyle/>
          <a:p>
            <a:r>
              <a:rPr lang="en-US" b="1" dirty="0"/>
              <a:t>T1</a:t>
            </a:r>
          </a:p>
        </p:txBody>
      </p:sp>
      <p:sp>
        <p:nvSpPr>
          <p:cNvPr id="20" name="TextBox 19">
            <a:extLst>
              <a:ext uri="{FF2B5EF4-FFF2-40B4-BE49-F238E27FC236}">
                <a16:creationId xmlns:a16="http://schemas.microsoft.com/office/drawing/2014/main" id="{8E08821A-B5C3-40C9-8EAC-1C9461671898}"/>
              </a:ext>
            </a:extLst>
          </p:cNvPr>
          <p:cNvSpPr txBox="1"/>
          <p:nvPr/>
        </p:nvSpPr>
        <p:spPr>
          <a:xfrm>
            <a:off x="2993010" y="8835304"/>
            <a:ext cx="859685" cy="369332"/>
          </a:xfrm>
          <a:prstGeom prst="rect">
            <a:avLst/>
          </a:prstGeom>
          <a:noFill/>
        </p:spPr>
        <p:txBody>
          <a:bodyPr wrap="square" rtlCol="0">
            <a:spAutoFit/>
          </a:bodyPr>
          <a:lstStyle/>
          <a:p>
            <a:r>
              <a:rPr lang="en-US" b="1" dirty="0"/>
              <a:t>Start</a:t>
            </a:r>
          </a:p>
        </p:txBody>
      </p:sp>
      <p:cxnSp>
        <p:nvCxnSpPr>
          <p:cNvPr id="27" name="Straight Connector 26">
            <a:extLst>
              <a:ext uri="{FF2B5EF4-FFF2-40B4-BE49-F238E27FC236}">
                <a16:creationId xmlns:a16="http://schemas.microsoft.com/office/drawing/2014/main" id="{956DD2A4-478D-4377-A6DC-33D329C733C6}"/>
              </a:ext>
            </a:extLst>
          </p:cNvPr>
          <p:cNvCxnSpPr>
            <a:cxnSpLocks/>
          </p:cNvCxnSpPr>
          <p:nvPr/>
        </p:nvCxnSpPr>
        <p:spPr>
          <a:xfrm flipH="1">
            <a:off x="3200400" y="7797417"/>
            <a:ext cx="380855" cy="50857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9144F009-B67D-480B-B0F2-1D58D8B4403F}"/>
              </a:ext>
            </a:extLst>
          </p:cNvPr>
          <p:cNvSpPr txBox="1"/>
          <p:nvPr/>
        </p:nvSpPr>
        <p:spPr>
          <a:xfrm>
            <a:off x="3947016" y="8742977"/>
            <a:ext cx="533400" cy="369332"/>
          </a:xfrm>
          <a:prstGeom prst="rect">
            <a:avLst/>
          </a:prstGeom>
          <a:noFill/>
          <a:effectLst/>
        </p:spPr>
        <p:txBody>
          <a:bodyPr wrap="square" rtlCol="0">
            <a:spAutoFit/>
          </a:bodyPr>
          <a:lstStyle/>
          <a:p>
            <a:r>
              <a:rPr lang="en-US" b="1" dirty="0"/>
              <a:t>P2</a:t>
            </a:r>
          </a:p>
        </p:txBody>
      </p:sp>
      <p:cxnSp>
        <p:nvCxnSpPr>
          <p:cNvPr id="29" name="Straight Connector 28">
            <a:extLst>
              <a:ext uri="{FF2B5EF4-FFF2-40B4-BE49-F238E27FC236}">
                <a16:creationId xmlns:a16="http://schemas.microsoft.com/office/drawing/2014/main" id="{622071B5-CD6A-4DB3-98E3-2C5A3BB5D44C}"/>
              </a:ext>
            </a:extLst>
          </p:cNvPr>
          <p:cNvCxnSpPr>
            <a:cxnSpLocks/>
          </p:cNvCxnSpPr>
          <p:nvPr/>
        </p:nvCxnSpPr>
        <p:spPr>
          <a:xfrm flipV="1">
            <a:off x="4213716" y="9058576"/>
            <a:ext cx="463067" cy="20033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466D7DD4-2BCC-4EA9-A4B1-C569E853B78A}"/>
              </a:ext>
            </a:extLst>
          </p:cNvPr>
          <p:cNvSpPr txBox="1"/>
          <p:nvPr/>
        </p:nvSpPr>
        <p:spPr>
          <a:xfrm>
            <a:off x="3328919" y="7962244"/>
            <a:ext cx="533400" cy="369332"/>
          </a:xfrm>
          <a:prstGeom prst="rect">
            <a:avLst/>
          </a:prstGeom>
          <a:noFill/>
          <a:effectLst/>
        </p:spPr>
        <p:txBody>
          <a:bodyPr wrap="square" rtlCol="0">
            <a:spAutoFit/>
          </a:bodyPr>
          <a:lstStyle/>
          <a:p>
            <a:r>
              <a:rPr lang="en-US" b="1" dirty="0"/>
              <a:t>P3</a:t>
            </a:r>
          </a:p>
        </p:txBody>
      </p:sp>
      <p:cxnSp>
        <p:nvCxnSpPr>
          <p:cNvPr id="31" name="Straight Connector 30">
            <a:extLst>
              <a:ext uri="{FF2B5EF4-FFF2-40B4-BE49-F238E27FC236}">
                <a16:creationId xmlns:a16="http://schemas.microsoft.com/office/drawing/2014/main" id="{954B0AE0-84C2-466A-B053-C42FDA72611A}"/>
              </a:ext>
            </a:extLst>
          </p:cNvPr>
          <p:cNvCxnSpPr>
            <a:cxnSpLocks/>
          </p:cNvCxnSpPr>
          <p:nvPr/>
        </p:nvCxnSpPr>
        <p:spPr>
          <a:xfrm flipH="1">
            <a:off x="3092377" y="8886520"/>
            <a:ext cx="596899"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441F865F-4F4B-4968-8583-36A39C088628}"/>
              </a:ext>
            </a:extLst>
          </p:cNvPr>
          <p:cNvSpPr txBox="1"/>
          <p:nvPr/>
        </p:nvSpPr>
        <p:spPr>
          <a:xfrm>
            <a:off x="2798133" y="6469100"/>
            <a:ext cx="533400" cy="369332"/>
          </a:xfrm>
          <a:prstGeom prst="rect">
            <a:avLst/>
          </a:prstGeom>
          <a:noFill/>
          <a:effectLst/>
        </p:spPr>
        <p:txBody>
          <a:bodyPr wrap="square" rtlCol="0">
            <a:spAutoFit/>
          </a:bodyPr>
          <a:lstStyle/>
          <a:p>
            <a:r>
              <a:rPr lang="en-US" b="1" dirty="0"/>
              <a:t>P4</a:t>
            </a:r>
          </a:p>
        </p:txBody>
      </p:sp>
      <p:cxnSp>
        <p:nvCxnSpPr>
          <p:cNvPr id="33" name="Straight Connector 32">
            <a:extLst>
              <a:ext uri="{FF2B5EF4-FFF2-40B4-BE49-F238E27FC236}">
                <a16:creationId xmlns:a16="http://schemas.microsoft.com/office/drawing/2014/main" id="{577F812A-C228-448C-8F31-7C64269C8964}"/>
              </a:ext>
            </a:extLst>
          </p:cNvPr>
          <p:cNvCxnSpPr>
            <a:cxnSpLocks/>
          </p:cNvCxnSpPr>
          <p:nvPr/>
        </p:nvCxnSpPr>
        <p:spPr>
          <a:xfrm>
            <a:off x="2415659" y="6544331"/>
            <a:ext cx="152427" cy="48758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438A0F24-BD6E-49CF-BAC9-3B7089700118}"/>
              </a:ext>
            </a:extLst>
          </p:cNvPr>
          <p:cNvSpPr txBox="1"/>
          <p:nvPr/>
        </p:nvSpPr>
        <p:spPr>
          <a:xfrm>
            <a:off x="2327567" y="6475300"/>
            <a:ext cx="533400" cy="369332"/>
          </a:xfrm>
          <a:prstGeom prst="rect">
            <a:avLst/>
          </a:prstGeom>
          <a:noFill/>
          <a:effectLst/>
        </p:spPr>
        <p:txBody>
          <a:bodyPr wrap="square" rtlCol="0">
            <a:spAutoFit/>
          </a:bodyPr>
          <a:lstStyle/>
          <a:p>
            <a:r>
              <a:rPr lang="en-US" b="1" dirty="0"/>
              <a:t>P5</a:t>
            </a:r>
          </a:p>
        </p:txBody>
      </p:sp>
      <p:cxnSp>
        <p:nvCxnSpPr>
          <p:cNvPr id="35" name="Straight Connector 34">
            <a:extLst>
              <a:ext uri="{FF2B5EF4-FFF2-40B4-BE49-F238E27FC236}">
                <a16:creationId xmlns:a16="http://schemas.microsoft.com/office/drawing/2014/main" id="{AB2BB537-10E9-443F-8888-5E192068E64E}"/>
              </a:ext>
            </a:extLst>
          </p:cNvPr>
          <p:cNvCxnSpPr>
            <a:cxnSpLocks/>
          </p:cNvCxnSpPr>
          <p:nvPr/>
        </p:nvCxnSpPr>
        <p:spPr>
          <a:xfrm flipV="1">
            <a:off x="3092377" y="6544331"/>
            <a:ext cx="161650" cy="51927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EC19BEE0-DC80-4434-B6AB-1878C472CEC7}"/>
              </a:ext>
            </a:extLst>
          </p:cNvPr>
          <p:cNvSpPr txBox="1"/>
          <p:nvPr/>
        </p:nvSpPr>
        <p:spPr>
          <a:xfrm>
            <a:off x="1054905" y="7765262"/>
            <a:ext cx="533400" cy="369332"/>
          </a:xfrm>
          <a:prstGeom prst="rect">
            <a:avLst/>
          </a:prstGeom>
          <a:noFill/>
        </p:spPr>
        <p:txBody>
          <a:bodyPr wrap="square" rtlCol="0">
            <a:spAutoFit/>
          </a:bodyPr>
          <a:lstStyle/>
          <a:p>
            <a:r>
              <a:rPr lang="en-US" b="1" dirty="0"/>
              <a:t>T2</a:t>
            </a:r>
          </a:p>
        </p:txBody>
      </p:sp>
      <p:sp>
        <p:nvSpPr>
          <p:cNvPr id="38" name="TextBox 37">
            <a:extLst>
              <a:ext uri="{FF2B5EF4-FFF2-40B4-BE49-F238E27FC236}">
                <a16:creationId xmlns:a16="http://schemas.microsoft.com/office/drawing/2014/main" id="{A4CA73BE-E99F-4DEF-A722-4EEC5ACF9665}"/>
              </a:ext>
            </a:extLst>
          </p:cNvPr>
          <p:cNvSpPr txBox="1"/>
          <p:nvPr/>
        </p:nvSpPr>
        <p:spPr>
          <a:xfrm>
            <a:off x="4847088" y="7706682"/>
            <a:ext cx="533400" cy="369332"/>
          </a:xfrm>
          <a:prstGeom prst="rect">
            <a:avLst/>
          </a:prstGeom>
          <a:noFill/>
        </p:spPr>
        <p:txBody>
          <a:bodyPr wrap="square" rtlCol="0">
            <a:spAutoFit/>
          </a:bodyPr>
          <a:lstStyle/>
          <a:p>
            <a:r>
              <a:rPr lang="en-US" b="1" dirty="0"/>
              <a:t>T3</a:t>
            </a:r>
          </a:p>
        </p:txBody>
      </p:sp>
      <p:sp>
        <p:nvSpPr>
          <p:cNvPr id="39" name="TextBox 38">
            <a:extLst>
              <a:ext uri="{FF2B5EF4-FFF2-40B4-BE49-F238E27FC236}">
                <a16:creationId xmlns:a16="http://schemas.microsoft.com/office/drawing/2014/main" id="{09C4594E-7D39-4EB8-B92A-802976F73475}"/>
              </a:ext>
            </a:extLst>
          </p:cNvPr>
          <p:cNvSpPr txBox="1"/>
          <p:nvPr/>
        </p:nvSpPr>
        <p:spPr>
          <a:xfrm>
            <a:off x="5848241" y="7329539"/>
            <a:ext cx="533400" cy="369332"/>
          </a:xfrm>
          <a:prstGeom prst="rect">
            <a:avLst/>
          </a:prstGeom>
          <a:noFill/>
        </p:spPr>
        <p:txBody>
          <a:bodyPr wrap="square" rtlCol="0">
            <a:spAutoFit/>
          </a:bodyPr>
          <a:lstStyle/>
          <a:p>
            <a:r>
              <a:rPr lang="en-US" b="1" dirty="0"/>
              <a:t>T4</a:t>
            </a:r>
          </a:p>
        </p:txBody>
      </p:sp>
      <p:sp>
        <p:nvSpPr>
          <p:cNvPr id="40" name="TextBox 39">
            <a:extLst>
              <a:ext uri="{FF2B5EF4-FFF2-40B4-BE49-F238E27FC236}">
                <a16:creationId xmlns:a16="http://schemas.microsoft.com/office/drawing/2014/main" id="{9FAB6583-7DF6-4EE3-AC14-01E88EDFCF19}"/>
              </a:ext>
            </a:extLst>
          </p:cNvPr>
          <p:cNvSpPr txBox="1"/>
          <p:nvPr/>
        </p:nvSpPr>
        <p:spPr>
          <a:xfrm>
            <a:off x="6623505" y="7271676"/>
            <a:ext cx="533400" cy="369332"/>
          </a:xfrm>
          <a:prstGeom prst="rect">
            <a:avLst/>
          </a:prstGeom>
          <a:noFill/>
        </p:spPr>
        <p:txBody>
          <a:bodyPr wrap="square" rtlCol="0">
            <a:spAutoFit/>
          </a:bodyPr>
          <a:lstStyle/>
          <a:p>
            <a:r>
              <a:rPr lang="en-US" b="1" dirty="0"/>
              <a:t>T5</a:t>
            </a:r>
          </a:p>
        </p:txBody>
      </p:sp>
      <p:sp>
        <p:nvSpPr>
          <p:cNvPr id="41" name="TextBox 40">
            <a:extLst>
              <a:ext uri="{FF2B5EF4-FFF2-40B4-BE49-F238E27FC236}">
                <a16:creationId xmlns:a16="http://schemas.microsoft.com/office/drawing/2014/main" id="{49BB8312-473B-476D-BB7C-C2FDF0F51E97}"/>
              </a:ext>
            </a:extLst>
          </p:cNvPr>
          <p:cNvSpPr txBox="1"/>
          <p:nvPr/>
        </p:nvSpPr>
        <p:spPr>
          <a:xfrm>
            <a:off x="4627469" y="5687152"/>
            <a:ext cx="533400" cy="369332"/>
          </a:xfrm>
          <a:prstGeom prst="rect">
            <a:avLst/>
          </a:prstGeom>
          <a:noFill/>
        </p:spPr>
        <p:txBody>
          <a:bodyPr wrap="square" rtlCol="0">
            <a:spAutoFit/>
          </a:bodyPr>
          <a:lstStyle/>
          <a:p>
            <a:r>
              <a:rPr lang="en-US" b="1" dirty="0"/>
              <a:t>T6</a:t>
            </a:r>
          </a:p>
        </p:txBody>
      </p:sp>
      <p:sp>
        <p:nvSpPr>
          <p:cNvPr id="42" name="TextBox 41">
            <a:extLst>
              <a:ext uri="{FF2B5EF4-FFF2-40B4-BE49-F238E27FC236}">
                <a16:creationId xmlns:a16="http://schemas.microsoft.com/office/drawing/2014/main" id="{5248CB62-3491-49D3-8984-E51FC288F44D}"/>
              </a:ext>
            </a:extLst>
          </p:cNvPr>
          <p:cNvSpPr txBox="1"/>
          <p:nvPr/>
        </p:nvSpPr>
        <p:spPr>
          <a:xfrm>
            <a:off x="1714535" y="4369205"/>
            <a:ext cx="533400" cy="369332"/>
          </a:xfrm>
          <a:prstGeom prst="rect">
            <a:avLst/>
          </a:prstGeom>
          <a:noFill/>
        </p:spPr>
        <p:txBody>
          <a:bodyPr wrap="square" rtlCol="0">
            <a:spAutoFit/>
          </a:bodyPr>
          <a:lstStyle/>
          <a:p>
            <a:r>
              <a:rPr lang="en-US" b="1" dirty="0"/>
              <a:t>T7</a:t>
            </a:r>
          </a:p>
        </p:txBody>
      </p:sp>
      <p:sp>
        <p:nvSpPr>
          <p:cNvPr id="43" name="TextBox 42">
            <a:extLst>
              <a:ext uri="{FF2B5EF4-FFF2-40B4-BE49-F238E27FC236}">
                <a16:creationId xmlns:a16="http://schemas.microsoft.com/office/drawing/2014/main" id="{516D4DE2-07B1-4954-AC3D-0F43CB88A535}"/>
              </a:ext>
            </a:extLst>
          </p:cNvPr>
          <p:cNvSpPr txBox="1"/>
          <p:nvPr/>
        </p:nvSpPr>
        <p:spPr>
          <a:xfrm>
            <a:off x="2605740" y="4099560"/>
            <a:ext cx="533400" cy="369332"/>
          </a:xfrm>
          <a:prstGeom prst="rect">
            <a:avLst/>
          </a:prstGeom>
          <a:noFill/>
        </p:spPr>
        <p:txBody>
          <a:bodyPr wrap="square" rtlCol="0">
            <a:spAutoFit/>
          </a:bodyPr>
          <a:lstStyle/>
          <a:p>
            <a:r>
              <a:rPr lang="en-US" b="1" dirty="0"/>
              <a:t>T8</a:t>
            </a:r>
          </a:p>
        </p:txBody>
      </p:sp>
      <p:sp>
        <p:nvSpPr>
          <p:cNvPr id="51" name="Freeform 301">
            <a:extLst>
              <a:ext uri="{FF2B5EF4-FFF2-40B4-BE49-F238E27FC236}">
                <a16:creationId xmlns:a16="http://schemas.microsoft.com/office/drawing/2014/main" id="{DD17A726-0BCE-4438-B33A-7EF5285B25F5}"/>
              </a:ext>
            </a:extLst>
          </p:cNvPr>
          <p:cNvSpPr>
            <a:spLocks/>
          </p:cNvSpPr>
          <p:nvPr/>
        </p:nvSpPr>
        <p:spPr bwMode="auto">
          <a:xfrm flipH="1">
            <a:off x="2073955" y="7612751"/>
            <a:ext cx="547764" cy="1386485"/>
          </a:xfrm>
          <a:custGeom>
            <a:avLst/>
            <a:gdLst>
              <a:gd name="T0" fmla="*/ 0 w 240"/>
              <a:gd name="T1" fmla="*/ 231401 h 840"/>
              <a:gd name="T2" fmla="*/ 75637390 w 240"/>
              <a:gd name="T3" fmla="*/ 404798 h 840"/>
              <a:gd name="T4" fmla="*/ 75637390 w 240"/>
              <a:gd name="T5" fmla="*/ 57599 h 840"/>
              <a:gd name="T6" fmla="*/ 0 w 240"/>
              <a:gd name="T7" fmla="*/ 0 h 840"/>
              <a:gd name="T8" fmla="*/ 0 w 240"/>
              <a:gd name="T9" fmla="*/ 231401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solidFill>
          <a:ln w="9525">
            <a:solidFill>
              <a:schemeClr val="tx1"/>
            </a:solidFill>
            <a:round/>
            <a:headEnd/>
            <a:tailEnd/>
          </a:ln>
        </p:spPr>
        <p:txBody>
          <a:bodyPr wrap="none" anchor="ctr"/>
          <a:lstStyle/>
          <a:p>
            <a:endParaRPr lang="en-US"/>
          </a:p>
        </p:txBody>
      </p:sp>
      <p:sp>
        <p:nvSpPr>
          <p:cNvPr id="53" name="Freeform 303">
            <a:extLst>
              <a:ext uri="{FF2B5EF4-FFF2-40B4-BE49-F238E27FC236}">
                <a16:creationId xmlns:a16="http://schemas.microsoft.com/office/drawing/2014/main" id="{1A236138-B62B-4981-B132-338F749D7F0F}"/>
              </a:ext>
            </a:extLst>
          </p:cNvPr>
          <p:cNvSpPr>
            <a:spLocks/>
          </p:cNvSpPr>
          <p:nvPr/>
        </p:nvSpPr>
        <p:spPr bwMode="auto">
          <a:xfrm>
            <a:off x="2415658" y="5673825"/>
            <a:ext cx="864516" cy="870506"/>
          </a:xfrm>
          <a:custGeom>
            <a:avLst/>
            <a:gdLst>
              <a:gd name="T0" fmla="*/ 19226 w 528"/>
              <a:gd name="T1" fmla="*/ 2147483647 h 288"/>
              <a:gd name="T2" fmla="*/ 0 w 528"/>
              <a:gd name="T3" fmla="*/ 2147483647 h 288"/>
              <a:gd name="T4" fmla="*/ 0 w 528"/>
              <a:gd name="T5" fmla="*/ 0 h 288"/>
              <a:gd name="T6" fmla="*/ 19226 w 528"/>
              <a:gd name="T7" fmla="*/ 0 h 288"/>
              <a:gd name="T8" fmla="*/ 19226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54" name="Freeform 301">
            <a:extLst>
              <a:ext uri="{FF2B5EF4-FFF2-40B4-BE49-F238E27FC236}">
                <a16:creationId xmlns:a16="http://schemas.microsoft.com/office/drawing/2014/main" id="{13BBD461-5A4D-4AB6-9450-AC9DC844696C}"/>
              </a:ext>
            </a:extLst>
          </p:cNvPr>
          <p:cNvSpPr>
            <a:spLocks/>
          </p:cNvSpPr>
          <p:nvPr/>
        </p:nvSpPr>
        <p:spPr bwMode="auto">
          <a:xfrm>
            <a:off x="3581254" y="7063601"/>
            <a:ext cx="547764" cy="1386485"/>
          </a:xfrm>
          <a:custGeom>
            <a:avLst/>
            <a:gdLst>
              <a:gd name="T0" fmla="*/ 0 w 240"/>
              <a:gd name="T1" fmla="*/ 231401 h 840"/>
              <a:gd name="T2" fmla="*/ 75637390 w 240"/>
              <a:gd name="T3" fmla="*/ 404798 h 840"/>
              <a:gd name="T4" fmla="*/ 75637390 w 240"/>
              <a:gd name="T5" fmla="*/ 57599 h 840"/>
              <a:gd name="T6" fmla="*/ 0 w 240"/>
              <a:gd name="T7" fmla="*/ 0 h 840"/>
              <a:gd name="T8" fmla="*/ 0 w 240"/>
              <a:gd name="T9" fmla="*/ 231401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solidFill>
          <a:ln w="9525">
            <a:solidFill>
              <a:schemeClr val="tx1"/>
            </a:solidFill>
            <a:round/>
            <a:headEnd/>
            <a:tailEnd/>
          </a:ln>
        </p:spPr>
        <p:txBody>
          <a:bodyPr wrap="none" anchor="ctr"/>
          <a:lstStyle/>
          <a:p>
            <a:endParaRPr lang="en-US"/>
          </a:p>
        </p:txBody>
      </p:sp>
      <p:sp>
        <p:nvSpPr>
          <p:cNvPr id="57" name="Freeform 301">
            <a:extLst>
              <a:ext uri="{FF2B5EF4-FFF2-40B4-BE49-F238E27FC236}">
                <a16:creationId xmlns:a16="http://schemas.microsoft.com/office/drawing/2014/main" id="{D7F82049-B595-4489-A0F9-B155135D65E4}"/>
              </a:ext>
            </a:extLst>
          </p:cNvPr>
          <p:cNvSpPr>
            <a:spLocks/>
          </p:cNvSpPr>
          <p:nvPr/>
        </p:nvSpPr>
        <p:spPr bwMode="auto">
          <a:xfrm>
            <a:off x="4129018" y="7236121"/>
            <a:ext cx="547764" cy="1849258"/>
          </a:xfrm>
          <a:custGeom>
            <a:avLst/>
            <a:gdLst>
              <a:gd name="T0" fmla="*/ 0 w 240"/>
              <a:gd name="T1" fmla="*/ 231401 h 840"/>
              <a:gd name="T2" fmla="*/ 75637390 w 240"/>
              <a:gd name="T3" fmla="*/ 404798 h 840"/>
              <a:gd name="T4" fmla="*/ 75637390 w 240"/>
              <a:gd name="T5" fmla="*/ 57599 h 840"/>
              <a:gd name="T6" fmla="*/ 0 w 240"/>
              <a:gd name="T7" fmla="*/ 0 h 840"/>
              <a:gd name="T8" fmla="*/ 0 w 240"/>
              <a:gd name="T9" fmla="*/ 231401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solidFill>
          <a:ln w="9525">
            <a:solidFill>
              <a:schemeClr val="tx1"/>
            </a:solidFill>
            <a:round/>
            <a:headEnd/>
            <a:tailEnd/>
          </a:ln>
        </p:spPr>
        <p:txBody>
          <a:bodyPr wrap="none" anchor="ctr"/>
          <a:lstStyle/>
          <a:p>
            <a:endParaRPr lang="en-US"/>
          </a:p>
        </p:txBody>
      </p:sp>
      <p:sp>
        <p:nvSpPr>
          <p:cNvPr id="58" name="TextBox 57">
            <a:extLst>
              <a:ext uri="{FF2B5EF4-FFF2-40B4-BE49-F238E27FC236}">
                <a16:creationId xmlns:a16="http://schemas.microsoft.com/office/drawing/2014/main" id="{9B03DEB2-007C-434C-BB9D-23332CC0AF76}"/>
              </a:ext>
            </a:extLst>
          </p:cNvPr>
          <p:cNvSpPr txBox="1"/>
          <p:nvPr/>
        </p:nvSpPr>
        <p:spPr>
          <a:xfrm>
            <a:off x="3514903" y="4225019"/>
            <a:ext cx="533400" cy="369332"/>
          </a:xfrm>
          <a:prstGeom prst="rect">
            <a:avLst/>
          </a:prstGeom>
          <a:noFill/>
        </p:spPr>
        <p:txBody>
          <a:bodyPr wrap="square" rtlCol="0">
            <a:spAutoFit/>
          </a:bodyPr>
          <a:lstStyle/>
          <a:p>
            <a:r>
              <a:rPr lang="en-US" b="1"/>
              <a:t>T9</a:t>
            </a:r>
            <a:endParaRPr lang="en-US" b="1" dirty="0"/>
          </a:p>
        </p:txBody>
      </p:sp>
      <p:sp>
        <p:nvSpPr>
          <p:cNvPr id="59" name="TextBox 58">
            <a:extLst>
              <a:ext uri="{FF2B5EF4-FFF2-40B4-BE49-F238E27FC236}">
                <a16:creationId xmlns:a16="http://schemas.microsoft.com/office/drawing/2014/main" id="{18996980-748F-431A-A5C7-D69B31507A8A}"/>
              </a:ext>
            </a:extLst>
          </p:cNvPr>
          <p:cNvSpPr txBox="1"/>
          <p:nvPr/>
        </p:nvSpPr>
        <p:spPr>
          <a:xfrm>
            <a:off x="3019076" y="8661842"/>
            <a:ext cx="533400" cy="369332"/>
          </a:xfrm>
          <a:prstGeom prst="rect">
            <a:avLst/>
          </a:prstGeom>
          <a:noFill/>
        </p:spPr>
        <p:txBody>
          <a:bodyPr wrap="square" rtlCol="0">
            <a:spAutoFit/>
          </a:bodyPr>
          <a:lstStyle/>
          <a:p>
            <a:r>
              <a:rPr lang="en-US" b="1" dirty="0"/>
              <a:t>x</a:t>
            </a:r>
          </a:p>
        </p:txBody>
      </p:sp>
      <p:sp>
        <p:nvSpPr>
          <p:cNvPr id="60" name="TextBox 59">
            <a:extLst>
              <a:ext uri="{FF2B5EF4-FFF2-40B4-BE49-F238E27FC236}">
                <a16:creationId xmlns:a16="http://schemas.microsoft.com/office/drawing/2014/main" id="{219E9A96-AC7C-4D95-B29F-96D6B7B27D69}"/>
              </a:ext>
            </a:extLst>
          </p:cNvPr>
          <p:cNvSpPr txBox="1"/>
          <p:nvPr/>
        </p:nvSpPr>
        <p:spPr>
          <a:xfrm>
            <a:off x="3422577" y="8650638"/>
            <a:ext cx="533400" cy="369332"/>
          </a:xfrm>
          <a:prstGeom prst="rect">
            <a:avLst/>
          </a:prstGeom>
          <a:noFill/>
        </p:spPr>
        <p:txBody>
          <a:bodyPr wrap="square" rtlCol="0">
            <a:spAutoFit/>
          </a:bodyPr>
          <a:lstStyle/>
          <a:p>
            <a:r>
              <a:rPr lang="en-US" b="1" dirty="0"/>
              <a:t>x</a:t>
            </a:r>
          </a:p>
        </p:txBody>
      </p:sp>
      <p:grpSp>
        <p:nvGrpSpPr>
          <p:cNvPr id="61" name="Group 292">
            <a:extLst>
              <a:ext uri="{FF2B5EF4-FFF2-40B4-BE49-F238E27FC236}">
                <a16:creationId xmlns:a16="http://schemas.microsoft.com/office/drawing/2014/main" id="{6356BF40-DC3E-4011-B9E4-9B90B5FC296A}"/>
              </a:ext>
            </a:extLst>
          </p:cNvPr>
          <p:cNvGrpSpPr>
            <a:grpSpLocks/>
          </p:cNvGrpSpPr>
          <p:nvPr/>
        </p:nvGrpSpPr>
        <p:grpSpPr bwMode="auto">
          <a:xfrm flipH="1">
            <a:off x="234621" y="7367998"/>
            <a:ext cx="222250" cy="858838"/>
            <a:chOff x="384" y="816"/>
            <a:chExt cx="140" cy="541"/>
          </a:xfrm>
        </p:grpSpPr>
        <p:sp>
          <p:nvSpPr>
            <p:cNvPr id="62" name="Line 293">
              <a:extLst>
                <a:ext uri="{FF2B5EF4-FFF2-40B4-BE49-F238E27FC236}">
                  <a16:creationId xmlns:a16="http://schemas.microsoft.com/office/drawing/2014/main" id="{F79477FD-DB88-4796-A891-738CBB620714}"/>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 name="Line 294">
              <a:extLst>
                <a:ext uri="{FF2B5EF4-FFF2-40B4-BE49-F238E27FC236}">
                  <a16:creationId xmlns:a16="http://schemas.microsoft.com/office/drawing/2014/main" id="{62B6AA3B-FF2D-4897-8AA1-08C6C0B546B9}"/>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 name="Freeform 295">
              <a:extLst>
                <a:ext uri="{FF2B5EF4-FFF2-40B4-BE49-F238E27FC236}">
                  <a16:creationId xmlns:a16="http://schemas.microsoft.com/office/drawing/2014/main" id="{BB6CED52-77A7-4732-A1A3-9EB2AE26EC5F}"/>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65" name="Group 32">
            <a:extLst>
              <a:ext uri="{FF2B5EF4-FFF2-40B4-BE49-F238E27FC236}">
                <a16:creationId xmlns:a16="http://schemas.microsoft.com/office/drawing/2014/main" id="{36BC7FE2-F790-4654-A60A-2856C88752D8}"/>
              </a:ext>
            </a:extLst>
          </p:cNvPr>
          <p:cNvGrpSpPr>
            <a:grpSpLocks noChangeAspect="1"/>
          </p:cNvGrpSpPr>
          <p:nvPr/>
        </p:nvGrpSpPr>
        <p:grpSpPr bwMode="auto">
          <a:xfrm>
            <a:off x="716427" y="7797417"/>
            <a:ext cx="228600" cy="984250"/>
            <a:chOff x="-3024" y="1431"/>
            <a:chExt cx="144" cy="620"/>
          </a:xfrm>
        </p:grpSpPr>
        <p:sp>
          <p:nvSpPr>
            <p:cNvPr id="66" name="AutoShape 31">
              <a:extLst>
                <a:ext uri="{FF2B5EF4-FFF2-40B4-BE49-F238E27FC236}">
                  <a16:creationId xmlns:a16="http://schemas.microsoft.com/office/drawing/2014/main" id="{F502C13F-F6A3-452D-BE52-435612CE2D8C}"/>
                </a:ext>
              </a:extLst>
            </p:cNvPr>
            <p:cNvSpPr>
              <a:spLocks noChangeAspect="1" noChangeArrowheads="1" noTextEdit="1"/>
            </p:cNvSpPr>
            <p:nvPr/>
          </p:nvSpPr>
          <p:spPr bwMode="auto">
            <a:xfrm>
              <a:off x="-3024" y="1431"/>
              <a:ext cx="144"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33">
              <a:extLst>
                <a:ext uri="{FF2B5EF4-FFF2-40B4-BE49-F238E27FC236}">
                  <a16:creationId xmlns:a16="http://schemas.microsoft.com/office/drawing/2014/main" id="{8CFB9FB3-229C-4E46-B5AA-37EC58C626D3}"/>
                </a:ext>
              </a:extLst>
            </p:cNvPr>
            <p:cNvSpPr>
              <a:spLocks noChangeArrowheads="1"/>
            </p:cNvSpPr>
            <p:nvPr/>
          </p:nvSpPr>
          <p:spPr bwMode="auto">
            <a:xfrm>
              <a:off x="-2912" y="1739"/>
              <a:ext cx="14" cy="2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34">
              <a:extLst>
                <a:ext uri="{FF2B5EF4-FFF2-40B4-BE49-F238E27FC236}">
                  <a16:creationId xmlns:a16="http://schemas.microsoft.com/office/drawing/2014/main" id="{A5325B6D-E209-4E09-B6A0-6B36965EADA1}"/>
                </a:ext>
              </a:extLst>
            </p:cNvPr>
            <p:cNvSpPr>
              <a:spLocks noChangeArrowheads="1"/>
            </p:cNvSpPr>
            <p:nvPr/>
          </p:nvSpPr>
          <p:spPr bwMode="auto">
            <a:xfrm>
              <a:off x="-3006" y="1778"/>
              <a:ext cx="14" cy="2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5">
              <a:extLst>
                <a:ext uri="{FF2B5EF4-FFF2-40B4-BE49-F238E27FC236}">
                  <a16:creationId xmlns:a16="http://schemas.microsoft.com/office/drawing/2014/main" id="{0A9EE331-1430-4D45-AD72-AF82F7257068}"/>
                </a:ext>
              </a:extLst>
            </p:cNvPr>
            <p:cNvSpPr>
              <a:spLocks/>
            </p:cNvSpPr>
            <p:nvPr/>
          </p:nvSpPr>
          <p:spPr bwMode="auto">
            <a:xfrm>
              <a:off x="-3019" y="1438"/>
              <a:ext cx="132" cy="442"/>
            </a:xfrm>
            <a:custGeom>
              <a:avLst/>
              <a:gdLst>
                <a:gd name="T0" fmla="*/ 48 w 132"/>
                <a:gd name="T1" fmla="*/ 19 h 442"/>
                <a:gd name="T2" fmla="*/ 97 w 132"/>
                <a:gd name="T3" fmla="*/ 0 h 442"/>
                <a:gd name="T4" fmla="*/ 97 w 132"/>
                <a:gd name="T5" fmla="*/ 78 h 442"/>
                <a:gd name="T6" fmla="*/ 114 w 132"/>
                <a:gd name="T7" fmla="*/ 84 h 442"/>
                <a:gd name="T8" fmla="*/ 132 w 132"/>
                <a:gd name="T9" fmla="*/ 103 h 442"/>
                <a:gd name="T10" fmla="*/ 132 w 132"/>
                <a:gd name="T11" fmla="*/ 329 h 442"/>
                <a:gd name="T12" fmla="*/ 113 w 132"/>
                <a:gd name="T13" fmla="*/ 403 h 442"/>
                <a:gd name="T14" fmla="*/ 30 w 132"/>
                <a:gd name="T15" fmla="*/ 442 h 442"/>
                <a:gd name="T16" fmla="*/ 0 w 132"/>
                <a:gd name="T17" fmla="*/ 375 h 442"/>
                <a:gd name="T18" fmla="*/ 0 w 132"/>
                <a:gd name="T19" fmla="*/ 149 h 442"/>
                <a:gd name="T20" fmla="*/ 21 w 132"/>
                <a:gd name="T21" fmla="*/ 114 h 442"/>
                <a:gd name="T22" fmla="*/ 46 w 132"/>
                <a:gd name="T23" fmla="*/ 101 h 442"/>
                <a:gd name="T24" fmla="*/ 48 w 132"/>
                <a:gd name="T25" fmla="*/ 19 h 442"/>
                <a:gd name="T26" fmla="*/ 48 w 132"/>
                <a:gd name="T27" fmla="*/ 19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2" h="442">
                  <a:moveTo>
                    <a:pt x="48" y="19"/>
                  </a:moveTo>
                  <a:lnTo>
                    <a:pt x="97" y="0"/>
                  </a:lnTo>
                  <a:lnTo>
                    <a:pt x="97" y="78"/>
                  </a:lnTo>
                  <a:lnTo>
                    <a:pt x="114" y="84"/>
                  </a:lnTo>
                  <a:lnTo>
                    <a:pt x="132" y="103"/>
                  </a:lnTo>
                  <a:lnTo>
                    <a:pt x="132" y="329"/>
                  </a:lnTo>
                  <a:lnTo>
                    <a:pt x="113" y="403"/>
                  </a:lnTo>
                  <a:lnTo>
                    <a:pt x="30" y="442"/>
                  </a:lnTo>
                  <a:lnTo>
                    <a:pt x="0" y="375"/>
                  </a:lnTo>
                  <a:lnTo>
                    <a:pt x="0" y="149"/>
                  </a:lnTo>
                  <a:lnTo>
                    <a:pt x="21" y="114"/>
                  </a:lnTo>
                  <a:lnTo>
                    <a:pt x="46" y="101"/>
                  </a:lnTo>
                  <a:lnTo>
                    <a:pt x="48" y="19"/>
                  </a:lnTo>
                  <a:lnTo>
                    <a:pt x="48" y="19"/>
                  </a:lnTo>
                  <a:close/>
                </a:path>
              </a:pathLst>
            </a:custGeom>
            <a:solidFill>
              <a:srgbClr val="FDC7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Line 36">
              <a:extLst>
                <a:ext uri="{FF2B5EF4-FFF2-40B4-BE49-F238E27FC236}">
                  <a16:creationId xmlns:a16="http://schemas.microsoft.com/office/drawing/2014/main" id="{62779C04-E7EC-47CA-A9B9-D2667AC8550F}"/>
                </a:ext>
              </a:extLst>
            </p:cNvPr>
            <p:cNvSpPr>
              <a:spLocks noChangeShapeType="1"/>
            </p:cNvSpPr>
            <p:nvPr/>
          </p:nvSpPr>
          <p:spPr bwMode="auto">
            <a:xfrm flipV="1">
              <a:off x="-2971" y="1438"/>
              <a:ext cx="49" cy="19"/>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37">
              <a:extLst>
                <a:ext uri="{FF2B5EF4-FFF2-40B4-BE49-F238E27FC236}">
                  <a16:creationId xmlns:a16="http://schemas.microsoft.com/office/drawing/2014/main" id="{240CA216-AD9C-40EF-A921-E5788FA3D307}"/>
                </a:ext>
              </a:extLst>
            </p:cNvPr>
            <p:cNvSpPr>
              <a:spLocks noChangeShapeType="1"/>
            </p:cNvSpPr>
            <p:nvPr/>
          </p:nvSpPr>
          <p:spPr bwMode="auto">
            <a:xfrm>
              <a:off x="-2922" y="1438"/>
              <a:ext cx="0" cy="78"/>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Line 38">
              <a:extLst>
                <a:ext uri="{FF2B5EF4-FFF2-40B4-BE49-F238E27FC236}">
                  <a16:creationId xmlns:a16="http://schemas.microsoft.com/office/drawing/2014/main" id="{B2C8B11A-176A-4126-85FB-4D473C4B00F1}"/>
                </a:ext>
              </a:extLst>
            </p:cNvPr>
            <p:cNvSpPr>
              <a:spLocks noChangeShapeType="1"/>
            </p:cNvSpPr>
            <p:nvPr/>
          </p:nvSpPr>
          <p:spPr bwMode="auto">
            <a:xfrm>
              <a:off x="-2922" y="1516"/>
              <a:ext cx="17" cy="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39">
              <a:extLst>
                <a:ext uri="{FF2B5EF4-FFF2-40B4-BE49-F238E27FC236}">
                  <a16:creationId xmlns:a16="http://schemas.microsoft.com/office/drawing/2014/main" id="{752C62FD-DB2A-433B-90CA-D8DEA257CD33}"/>
                </a:ext>
              </a:extLst>
            </p:cNvPr>
            <p:cNvSpPr>
              <a:spLocks noChangeShapeType="1"/>
            </p:cNvSpPr>
            <p:nvPr/>
          </p:nvSpPr>
          <p:spPr bwMode="auto">
            <a:xfrm>
              <a:off x="-2905" y="1522"/>
              <a:ext cx="18" cy="19"/>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40">
              <a:extLst>
                <a:ext uri="{FF2B5EF4-FFF2-40B4-BE49-F238E27FC236}">
                  <a16:creationId xmlns:a16="http://schemas.microsoft.com/office/drawing/2014/main" id="{A89D662E-472F-4467-9CF5-BBCCC7393FA2}"/>
                </a:ext>
              </a:extLst>
            </p:cNvPr>
            <p:cNvSpPr>
              <a:spLocks noChangeShapeType="1"/>
            </p:cNvSpPr>
            <p:nvPr/>
          </p:nvSpPr>
          <p:spPr bwMode="auto">
            <a:xfrm>
              <a:off x="-2887" y="1541"/>
              <a:ext cx="0" cy="226"/>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41">
              <a:extLst>
                <a:ext uri="{FF2B5EF4-FFF2-40B4-BE49-F238E27FC236}">
                  <a16:creationId xmlns:a16="http://schemas.microsoft.com/office/drawing/2014/main" id="{31E75F95-2399-4165-8F68-8531FECCE88F}"/>
                </a:ext>
              </a:extLst>
            </p:cNvPr>
            <p:cNvSpPr>
              <a:spLocks noChangeShapeType="1"/>
            </p:cNvSpPr>
            <p:nvPr/>
          </p:nvSpPr>
          <p:spPr bwMode="auto">
            <a:xfrm flipH="1">
              <a:off x="-2906" y="1767"/>
              <a:ext cx="19" cy="74"/>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42">
              <a:extLst>
                <a:ext uri="{FF2B5EF4-FFF2-40B4-BE49-F238E27FC236}">
                  <a16:creationId xmlns:a16="http://schemas.microsoft.com/office/drawing/2014/main" id="{DA38C014-5709-4A7A-9350-8F7C17998956}"/>
                </a:ext>
              </a:extLst>
            </p:cNvPr>
            <p:cNvSpPr>
              <a:spLocks noChangeShapeType="1"/>
            </p:cNvSpPr>
            <p:nvPr/>
          </p:nvSpPr>
          <p:spPr bwMode="auto">
            <a:xfrm flipH="1">
              <a:off x="-2989" y="1841"/>
              <a:ext cx="83" cy="39"/>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43">
              <a:extLst>
                <a:ext uri="{FF2B5EF4-FFF2-40B4-BE49-F238E27FC236}">
                  <a16:creationId xmlns:a16="http://schemas.microsoft.com/office/drawing/2014/main" id="{1B0CA773-63E6-42EE-A2B7-5DDE03D61029}"/>
                </a:ext>
              </a:extLst>
            </p:cNvPr>
            <p:cNvSpPr>
              <a:spLocks noChangeShapeType="1"/>
            </p:cNvSpPr>
            <p:nvPr/>
          </p:nvSpPr>
          <p:spPr bwMode="auto">
            <a:xfrm flipH="1" flipV="1">
              <a:off x="-3019" y="1813"/>
              <a:ext cx="30" cy="6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44">
              <a:extLst>
                <a:ext uri="{FF2B5EF4-FFF2-40B4-BE49-F238E27FC236}">
                  <a16:creationId xmlns:a16="http://schemas.microsoft.com/office/drawing/2014/main" id="{83F9240C-CD2B-43E6-8A9E-C5051D45D6AB}"/>
                </a:ext>
              </a:extLst>
            </p:cNvPr>
            <p:cNvSpPr>
              <a:spLocks noChangeShapeType="1"/>
            </p:cNvSpPr>
            <p:nvPr/>
          </p:nvSpPr>
          <p:spPr bwMode="auto">
            <a:xfrm flipV="1">
              <a:off x="-3019" y="1587"/>
              <a:ext cx="0" cy="226"/>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45">
              <a:extLst>
                <a:ext uri="{FF2B5EF4-FFF2-40B4-BE49-F238E27FC236}">
                  <a16:creationId xmlns:a16="http://schemas.microsoft.com/office/drawing/2014/main" id="{91193CB8-EBAA-45FC-8726-C95279AD75EC}"/>
                </a:ext>
              </a:extLst>
            </p:cNvPr>
            <p:cNvSpPr>
              <a:spLocks noChangeShapeType="1"/>
            </p:cNvSpPr>
            <p:nvPr/>
          </p:nvSpPr>
          <p:spPr bwMode="auto">
            <a:xfrm flipV="1">
              <a:off x="-3019" y="1552"/>
              <a:ext cx="21" cy="35"/>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46">
              <a:extLst>
                <a:ext uri="{FF2B5EF4-FFF2-40B4-BE49-F238E27FC236}">
                  <a16:creationId xmlns:a16="http://schemas.microsoft.com/office/drawing/2014/main" id="{278001F2-711E-4028-A34F-06E20C001194}"/>
                </a:ext>
              </a:extLst>
            </p:cNvPr>
            <p:cNvSpPr>
              <a:spLocks noChangeShapeType="1"/>
            </p:cNvSpPr>
            <p:nvPr/>
          </p:nvSpPr>
          <p:spPr bwMode="auto">
            <a:xfrm flipV="1">
              <a:off x="-2998" y="1539"/>
              <a:ext cx="25" cy="1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47">
              <a:extLst>
                <a:ext uri="{FF2B5EF4-FFF2-40B4-BE49-F238E27FC236}">
                  <a16:creationId xmlns:a16="http://schemas.microsoft.com/office/drawing/2014/main" id="{B96E9276-B3D1-4A49-81B7-12882C971103}"/>
                </a:ext>
              </a:extLst>
            </p:cNvPr>
            <p:cNvSpPr>
              <a:spLocks noChangeShapeType="1"/>
            </p:cNvSpPr>
            <p:nvPr/>
          </p:nvSpPr>
          <p:spPr bwMode="auto">
            <a:xfrm flipV="1">
              <a:off x="-2973" y="1457"/>
              <a:ext cx="2" cy="82"/>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48">
              <a:extLst>
                <a:ext uri="{FF2B5EF4-FFF2-40B4-BE49-F238E27FC236}">
                  <a16:creationId xmlns:a16="http://schemas.microsoft.com/office/drawing/2014/main" id="{6CA7159D-DFFB-464F-AE8A-554B91DDD441}"/>
                </a:ext>
              </a:extLst>
            </p:cNvPr>
            <p:cNvSpPr>
              <a:spLocks noChangeShapeType="1"/>
            </p:cNvSpPr>
            <p:nvPr/>
          </p:nvSpPr>
          <p:spPr bwMode="auto">
            <a:xfrm>
              <a:off x="-2971" y="1457"/>
              <a:ext cx="0"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49">
              <a:extLst>
                <a:ext uri="{FF2B5EF4-FFF2-40B4-BE49-F238E27FC236}">
                  <a16:creationId xmlns:a16="http://schemas.microsoft.com/office/drawing/2014/main" id="{52FFCDE8-2E3D-4B20-9CE4-36C6B62E3776}"/>
                </a:ext>
              </a:extLst>
            </p:cNvPr>
            <p:cNvSpPr>
              <a:spLocks/>
            </p:cNvSpPr>
            <p:nvPr/>
          </p:nvSpPr>
          <p:spPr bwMode="auto">
            <a:xfrm>
              <a:off x="-3001" y="1594"/>
              <a:ext cx="98" cy="104"/>
            </a:xfrm>
            <a:custGeom>
              <a:avLst/>
              <a:gdLst>
                <a:gd name="T0" fmla="*/ 65 w 98"/>
                <a:gd name="T1" fmla="*/ 95 h 104"/>
                <a:gd name="T2" fmla="*/ 51 w 98"/>
                <a:gd name="T3" fmla="*/ 104 h 104"/>
                <a:gd name="T4" fmla="*/ 45 w 98"/>
                <a:gd name="T5" fmla="*/ 104 h 104"/>
                <a:gd name="T6" fmla="*/ 24 w 98"/>
                <a:gd name="T7" fmla="*/ 101 h 104"/>
                <a:gd name="T8" fmla="*/ 19 w 98"/>
                <a:gd name="T9" fmla="*/ 95 h 104"/>
                <a:gd name="T10" fmla="*/ 16 w 98"/>
                <a:gd name="T11" fmla="*/ 86 h 104"/>
                <a:gd name="T12" fmla="*/ 14 w 98"/>
                <a:gd name="T13" fmla="*/ 65 h 104"/>
                <a:gd name="T14" fmla="*/ 12 w 98"/>
                <a:gd name="T15" fmla="*/ 60 h 104"/>
                <a:gd name="T16" fmla="*/ 9 w 98"/>
                <a:gd name="T17" fmla="*/ 54 h 104"/>
                <a:gd name="T18" fmla="*/ 0 w 98"/>
                <a:gd name="T19" fmla="*/ 36 h 104"/>
                <a:gd name="T20" fmla="*/ 0 w 98"/>
                <a:gd name="T21" fmla="*/ 32 h 104"/>
                <a:gd name="T22" fmla="*/ 3 w 98"/>
                <a:gd name="T23" fmla="*/ 26 h 104"/>
                <a:gd name="T24" fmla="*/ 5 w 98"/>
                <a:gd name="T25" fmla="*/ 30 h 104"/>
                <a:gd name="T26" fmla="*/ 17 w 98"/>
                <a:gd name="T27" fmla="*/ 50 h 104"/>
                <a:gd name="T28" fmla="*/ 23 w 98"/>
                <a:gd name="T29" fmla="*/ 52 h 104"/>
                <a:gd name="T30" fmla="*/ 24 w 98"/>
                <a:gd name="T31" fmla="*/ 49 h 104"/>
                <a:gd name="T32" fmla="*/ 23 w 98"/>
                <a:gd name="T33" fmla="*/ 15 h 104"/>
                <a:gd name="T34" fmla="*/ 23 w 98"/>
                <a:gd name="T35" fmla="*/ 8 h 104"/>
                <a:gd name="T36" fmla="*/ 26 w 98"/>
                <a:gd name="T37" fmla="*/ 6 h 104"/>
                <a:gd name="T38" fmla="*/ 28 w 98"/>
                <a:gd name="T39" fmla="*/ 6 h 104"/>
                <a:gd name="T40" fmla="*/ 30 w 98"/>
                <a:gd name="T41" fmla="*/ 10 h 104"/>
                <a:gd name="T42" fmla="*/ 33 w 98"/>
                <a:gd name="T43" fmla="*/ 43 h 104"/>
                <a:gd name="T44" fmla="*/ 37 w 98"/>
                <a:gd name="T45" fmla="*/ 45 h 104"/>
                <a:gd name="T46" fmla="*/ 37 w 98"/>
                <a:gd name="T47" fmla="*/ 41 h 104"/>
                <a:gd name="T48" fmla="*/ 40 w 98"/>
                <a:gd name="T49" fmla="*/ 4 h 104"/>
                <a:gd name="T50" fmla="*/ 42 w 98"/>
                <a:gd name="T51" fmla="*/ 2 h 104"/>
                <a:gd name="T52" fmla="*/ 49 w 98"/>
                <a:gd name="T53" fmla="*/ 2 h 104"/>
                <a:gd name="T54" fmla="*/ 49 w 98"/>
                <a:gd name="T55" fmla="*/ 6 h 104"/>
                <a:gd name="T56" fmla="*/ 45 w 98"/>
                <a:gd name="T57" fmla="*/ 41 h 104"/>
                <a:gd name="T58" fmla="*/ 47 w 98"/>
                <a:gd name="T59" fmla="*/ 45 h 104"/>
                <a:gd name="T60" fmla="*/ 53 w 98"/>
                <a:gd name="T61" fmla="*/ 41 h 104"/>
                <a:gd name="T62" fmla="*/ 65 w 98"/>
                <a:gd name="T63" fmla="*/ 13 h 104"/>
                <a:gd name="T64" fmla="*/ 67 w 98"/>
                <a:gd name="T65" fmla="*/ 11 h 104"/>
                <a:gd name="T66" fmla="*/ 74 w 98"/>
                <a:gd name="T67" fmla="*/ 13 h 104"/>
                <a:gd name="T68" fmla="*/ 72 w 98"/>
                <a:gd name="T69" fmla="*/ 19 h 104"/>
                <a:gd name="T70" fmla="*/ 60 w 98"/>
                <a:gd name="T71" fmla="*/ 52 h 104"/>
                <a:gd name="T72" fmla="*/ 60 w 98"/>
                <a:gd name="T73" fmla="*/ 62 h 104"/>
                <a:gd name="T74" fmla="*/ 63 w 98"/>
                <a:gd name="T75" fmla="*/ 69 h 104"/>
                <a:gd name="T76" fmla="*/ 67 w 98"/>
                <a:gd name="T77" fmla="*/ 73 h 104"/>
                <a:gd name="T78" fmla="*/ 74 w 98"/>
                <a:gd name="T79" fmla="*/ 71 h 104"/>
                <a:gd name="T80" fmla="*/ 82 w 98"/>
                <a:gd name="T81" fmla="*/ 63 h 104"/>
                <a:gd name="T82" fmla="*/ 93 w 98"/>
                <a:gd name="T83" fmla="*/ 62 h 104"/>
                <a:gd name="T84" fmla="*/ 96 w 98"/>
                <a:gd name="T85" fmla="*/ 65 h 104"/>
                <a:gd name="T86" fmla="*/ 96 w 98"/>
                <a:gd name="T87" fmla="*/ 71 h 104"/>
                <a:gd name="T88" fmla="*/ 89 w 98"/>
                <a:gd name="T89" fmla="*/ 75 h 104"/>
                <a:gd name="T90" fmla="*/ 79 w 98"/>
                <a:gd name="T91" fmla="*/ 80 h 104"/>
                <a:gd name="T92" fmla="*/ 74 w 98"/>
                <a:gd name="T9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8" h="104">
                  <a:moveTo>
                    <a:pt x="65" y="95"/>
                  </a:moveTo>
                  <a:lnTo>
                    <a:pt x="65" y="95"/>
                  </a:lnTo>
                  <a:lnTo>
                    <a:pt x="56" y="102"/>
                  </a:lnTo>
                  <a:lnTo>
                    <a:pt x="51" y="104"/>
                  </a:lnTo>
                  <a:lnTo>
                    <a:pt x="45" y="104"/>
                  </a:lnTo>
                  <a:lnTo>
                    <a:pt x="45" y="104"/>
                  </a:lnTo>
                  <a:lnTo>
                    <a:pt x="31" y="104"/>
                  </a:lnTo>
                  <a:lnTo>
                    <a:pt x="24" y="101"/>
                  </a:lnTo>
                  <a:lnTo>
                    <a:pt x="23" y="99"/>
                  </a:lnTo>
                  <a:lnTo>
                    <a:pt x="19" y="95"/>
                  </a:lnTo>
                  <a:lnTo>
                    <a:pt x="19" y="95"/>
                  </a:lnTo>
                  <a:lnTo>
                    <a:pt x="16" y="86"/>
                  </a:lnTo>
                  <a:lnTo>
                    <a:pt x="14" y="76"/>
                  </a:lnTo>
                  <a:lnTo>
                    <a:pt x="14" y="65"/>
                  </a:lnTo>
                  <a:lnTo>
                    <a:pt x="14" y="65"/>
                  </a:lnTo>
                  <a:lnTo>
                    <a:pt x="12" y="60"/>
                  </a:lnTo>
                  <a:lnTo>
                    <a:pt x="9" y="54"/>
                  </a:lnTo>
                  <a:lnTo>
                    <a:pt x="9" y="54"/>
                  </a:lnTo>
                  <a:lnTo>
                    <a:pt x="3" y="45"/>
                  </a:lnTo>
                  <a:lnTo>
                    <a:pt x="0" y="36"/>
                  </a:lnTo>
                  <a:lnTo>
                    <a:pt x="0" y="36"/>
                  </a:lnTo>
                  <a:lnTo>
                    <a:pt x="0" y="32"/>
                  </a:lnTo>
                  <a:lnTo>
                    <a:pt x="2" y="28"/>
                  </a:lnTo>
                  <a:lnTo>
                    <a:pt x="3" y="26"/>
                  </a:lnTo>
                  <a:lnTo>
                    <a:pt x="5" y="30"/>
                  </a:lnTo>
                  <a:lnTo>
                    <a:pt x="5" y="30"/>
                  </a:lnTo>
                  <a:lnTo>
                    <a:pt x="17" y="50"/>
                  </a:lnTo>
                  <a:lnTo>
                    <a:pt x="17" y="50"/>
                  </a:lnTo>
                  <a:lnTo>
                    <a:pt x="19" y="50"/>
                  </a:lnTo>
                  <a:lnTo>
                    <a:pt x="23" y="52"/>
                  </a:lnTo>
                  <a:lnTo>
                    <a:pt x="24" y="50"/>
                  </a:lnTo>
                  <a:lnTo>
                    <a:pt x="24" y="49"/>
                  </a:lnTo>
                  <a:lnTo>
                    <a:pt x="24" y="49"/>
                  </a:lnTo>
                  <a:lnTo>
                    <a:pt x="23" y="15"/>
                  </a:lnTo>
                  <a:lnTo>
                    <a:pt x="23" y="15"/>
                  </a:lnTo>
                  <a:lnTo>
                    <a:pt x="23" y="8"/>
                  </a:lnTo>
                  <a:lnTo>
                    <a:pt x="24" y="6"/>
                  </a:lnTo>
                  <a:lnTo>
                    <a:pt x="26" y="6"/>
                  </a:lnTo>
                  <a:lnTo>
                    <a:pt x="26" y="6"/>
                  </a:lnTo>
                  <a:lnTo>
                    <a:pt x="28" y="6"/>
                  </a:lnTo>
                  <a:lnTo>
                    <a:pt x="30" y="10"/>
                  </a:lnTo>
                  <a:lnTo>
                    <a:pt x="30" y="10"/>
                  </a:lnTo>
                  <a:lnTo>
                    <a:pt x="33" y="43"/>
                  </a:lnTo>
                  <a:lnTo>
                    <a:pt x="33" y="43"/>
                  </a:lnTo>
                  <a:lnTo>
                    <a:pt x="35" y="45"/>
                  </a:lnTo>
                  <a:lnTo>
                    <a:pt x="37" y="45"/>
                  </a:lnTo>
                  <a:lnTo>
                    <a:pt x="37" y="41"/>
                  </a:lnTo>
                  <a:lnTo>
                    <a:pt x="37" y="41"/>
                  </a:lnTo>
                  <a:lnTo>
                    <a:pt x="38" y="23"/>
                  </a:lnTo>
                  <a:lnTo>
                    <a:pt x="40" y="4"/>
                  </a:lnTo>
                  <a:lnTo>
                    <a:pt x="40" y="4"/>
                  </a:lnTo>
                  <a:lnTo>
                    <a:pt x="42" y="2"/>
                  </a:lnTo>
                  <a:lnTo>
                    <a:pt x="45" y="0"/>
                  </a:lnTo>
                  <a:lnTo>
                    <a:pt x="49" y="2"/>
                  </a:lnTo>
                  <a:lnTo>
                    <a:pt x="49" y="6"/>
                  </a:lnTo>
                  <a:lnTo>
                    <a:pt x="49" y="6"/>
                  </a:lnTo>
                  <a:lnTo>
                    <a:pt x="45" y="41"/>
                  </a:lnTo>
                  <a:lnTo>
                    <a:pt x="45" y="41"/>
                  </a:lnTo>
                  <a:lnTo>
                    <a:pt x="47" y="43"/>
                  </a:lnTo>
                  <a:lnTo>
                    <a:pt x="47" y="45"/>
                  </a:lnTo>
                  <a:lnTo>
                    <a:pt x="51" y="45"/>
                  </a:lnTo>
                  <a:lnTo>
                    <a:pt x="53" y="41"/>
                  </a:lnTo>
                  <a:lnTo>
                    <a:pt x="53" y="41"/>
                  </a:lnTo>
                  <a:lnTo>
                    <a:pt x="65" y="13"/>
                  </a:lnTo>
                  <a:lnTo>
                    <a:pt x="65" y="13"/>
                  </a:lnTo>
                  <a:lnTo>
                    <a:pt x="67" y="11"/>
                  </a:lnTo>
                  <a:lnTo>
                    <a:pt x="70" y="10"/>
                  </a:lnTo>
                  <a:lnTo>
                    <a:pt x="74" y="13"/>
                  </a:lnTo>
                  <a:lnTo>
                    <a:pt x="74" y="15"/>
                  </a:lnTo>
                  <a:lnTo>
                    <a:pt x="72" y="19"/>
                  </a:lnTo>
                  <a:lnTo>
                    <a:pt x="72" y="19"/>
                  </a:lnTo>
                  <a:lnTo>
                    <a:pt x="60" y="52"/>
                  </a:lnTo>
                  <a:lnTo>
                    <a:pt x="60" y="52"/>
                  </a:lnTo>
                  <a:lnTo>
                    <a:pt x="60" y="62"/>
                  </a:lnTo>
                  <a:lnTo>
                    <a:pt x="63" y="69"/>
                  </a:lnTo>
                  <a:lnTo>
                    <a:pt x="63" y="69"/>
                  </a:lnTo>
                  <a:lnTo>
                    <a:pt x="65" y="71"/>
                  </a:lnTo>
                  <a:lnTo>
                    <a:pt x="67" y="73"/>
                  </a:lnTo>
                  <a:lnTo>
                    <a:pt x="70" y="73"/>
                  </a:lnTo>
                  <a:lnTo>
                    <a:pt x="74" y="71"/>
                  </a:lnTo>
                  <a:lnTo>
                    <a:pt x="74" y="71"/>
                  </a:lnTo>
                  <a:lnTo>
                    <a:pt x="82" y="63"/>
                  </a:lnTo>
                  <a:lnTo>
                    <a:pt x="88" y="62"/>
                  </a:lnTo>
                  <a:lnTo>
                    <a:pt x="93" y="62"/>
                  </a:lnTo>
                  <a:lnTo>
                    <a:pt x="93" y="62"/>
                  </a:lnTo>
                  <a:lnTo>
                    <a:pt x="96" y="65"/>
                  </a:lnTo>
                  <a:lnTo>
                    <a:pt x="98" y="69"/>
                  </a:lnTo>
                  <a:lnTo>
                    <a:pt x="96" y="71"/>
                  </a:lnTo>
                  <a:lnTo>
                    <a:pt x="89" y="75"/>
                  </a:lnTo>
                  <a:lnTo>
                    <a:pt x="89" y="75"/>
                  </a:lnTo>
                  <a:lnTo>
                    <a:pt x="84" y="76"/>
                  </a:lnTo>
                  <a:lnTo>
                    <a:pt x="79" y="80"/>
                  </a:lnTo>
                  <a:lnTo>
                    <a:pt x="74" y="88"/>
                  </a:lnTo>
                  <a:lnTo>
                    <a:pt x="74" y="88"/>
                  </a:lnTo>
                  <a:lnTo>
                    <a:pt x="65"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4" name="Group 292">
            <a:extLst>
              <a:ext uri="{FF2B5EF4-FFF2-40B4-BE49-F238E27FC236}">
                <a16:creationId xmlns:a16="http://schemas.microsoft.com/office/drawing/2014/main" id="{B2A1366C-9954-42EF-B796-92B0A4F87A6C}"/>
              </a:ext>
            </a:extLst>
          </p:cNvPr>
          <p:cNvGrpSpPr>
            <a:grpSpLocks/>
          </p:cNvGrpSpPr>
          <p:nvPr/>
        </p:nvGrpSpPr>
        <p:grpSpPr bwMode="auto">
          <a:xfrm flipH="1">
            <a:off x="1247475" y="8112477"/>
            <a:ext cx="222250" cy="858838"/>
            <a:chOff x="384" y="816"/>
            <a:chExt cx="140" cy="541"/>
          </a:xfrm>
        </p:grpSpPr>
        <p:sp>
          <p:nvSpPr>
            <p:cNvPr id="85" name="Line 293">
              <a:extLst>
                <a:ext uri="{FF2B5EF4-FFF2-40B4-BE49-F238E27FC236}">
                  <a16:creationId xmlns:a16="http://schemas.microsoft.com/office/drawing/2014/main" id="{57E43DCC-C30B-4605-9958-51EF5AA4CFC3}"/>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 name="Line 294">
              <a:extLst>
                <a:ext uri="{FF2B5EF4-FFF2-40B4-BE49-F238E27FC236}">
                  <a16:creationId xmlns:a16="http://schemas.microsoft.com/office/drawing/2014/main" id="{86F3D38C-1B80-46B2-B175-6EF8BD40466E}"/>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7" name="Freeform 295">
              <a:extLst>
                <a:ext uri="{FF2B5EF4-FFF2-40B4-BE49-F238E27FC236}">
                  <a16:creationId xmlns:a16="http://schemas.microsoft.com/office/drawing/2014/main" id="{018BB49A-9E2A-480F-BBB8-4B47FBF5E969}"/>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5" name="Group 4">
            <a:extLst>
              <a:ext uri="{FF2B5EF4-FFF2-40B4-BE49-F238E27FC236}">
                <a16:creationId xmlns:a16="http://schemas.microsoft.com/office/drawing/2014/main" id="{2B6E2469-0475-44AF-8092-3D25CF6C1470}"/>
              </a:ext>
            </a:extLst>
          </p:cNvPr>
          <p:cNvGrpSpPr/>
          <p:nvPr/>
        </p:nvGrpSpPr>
        <p:grpSpPr>
          <a:xfrm>
            <a:off x="4706721" y="6184520"/>
            <a:ext cx="468498" cy="876924"/>
            <a:chOff x="8614034" y="4405927"/>
            <a:chExt cx="468498" cy="876924"/>
          </a:xfrm>
        </p:grpSpPr>
        <p:sp>
          <p:nvSpPr>
            <p:cNvPr id="89" name="Line 30">
              <a:extLst>
                <a:ext uri="{FF2B5EF4-FFF2-40B4-BE49-F238E27FC236}">
                  <a16:creationId xmlns:a16="http://schemas.microsoft.com/office/drawing/2014/main" id="{7A69CAF6-056C-41D4-A3C8-4D9D2CCA79A3}"/>
                </a:ext>
              </a:extLst>
            </p:cNvPr>
            <p:cNvSpPr>
              <a:spLocks noChangeShapeType="1"/>
            </p:cNvSpPr>
            <p:nvPr/>
          </p:nvSpPr>
          <p:spPr bwMode="auto">
            <a:xfrm rot="19940262" flipH="1">
              <a:off x="8646009" y="4913430"/>
              <a:ext cx="148015" cy="3240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 name="Line 31">
              <a:extLst>
                <a:ext uri="{FF2B5EF4-FFF2-40B4-BE49-F238E27FC236}">
                  <a16:creationId xmlns:a16="http://schemas.microsoft.com/office/drawing/2014/main" id="{75F4719D-2E4E-42E7-B991-F5EC612CDDD9}"/>
                </a:ext>
              </a:extLst>
            </p:cNvPr>
            <p:cNvSpPr>
              <a:spLocks noChangeShapeType="1"/>
            </p:cNvSpPr>
            <p:nvPr/>
          </p:nvSpPr>
          <p:spPr bwMode="auto">
            <a:xfrm rot="19940262" flipH="1">
              <a:off x="8793280" y="4756804"/>
              <a:ext cx="289252" cy="52604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 name="Freeform 32">
              <a:extLst>
                <a:ext uri="{FF2B5EF4-FFF2-40B4-BE49-F238E27FC236}">
                  <a16:creationId xmlns:a16="http://schemas.microsoft.com/office/drawing/2014/main" id="{D178BFDF-883B-43EC-ACAB-00DA56163D4F}"/>
                </a:ext>
              </a:extLst>
            </p:cNvPr>
            <p:cNvSpPr>
              <a:spLocks/>
            </p:cNvSpPr>
            <p:nvPr/>
          </p:nvSpPr>
          <p:spPr bwMode="auto">
            <a:xfrm rot="19940262">
              <a:off x="8614034" y="4405927"/>
              <a:ext cx="287338" cy="527050"/>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92" name="Group 288">
            <a:extLst>
              <a:ext uri="{FF2B5EF4-FFF2-40B4-BE49-F238E27FC236}">
                <a16:creationId xmlns:a16="http://schemas.microsoft.com/office/drawing/2014/main" id="{3CF03169-6F04-4CAC-ABDA-06A03D79FB80}"/>
              </a:ext>
            </a:extLst>
          </p:cNvPr>
          <p:cNvGrpSpPr>
            <a:grpSpLocks/>
          </p:cNvGrpSpPr>
          <p:nvPr/>
        </p:nvGrpSpPr>
        <p:grpSpPr bwMode="auto">
          <a:xfrm>
            <a:off x="5178770" y="7987670"/>
            <a:ext cx="222250" cy="858838"/>
            <a:chOff x="384" y="816"/>
            <a:chExt cx="140" cy="541"/>
          </a:xfrm>
        </p:grpSpPr>
        <p:sp>
          <p:nvSpPr>
            <p:cNvPr id="93" name="Line 289">
              <a:extLst>
                <a:ext uri="{FF2B5EF4-FFF2-40B4-BE49-F238E27FC236}">
                  <a16:creationId xmlns:a16="http://schemas.microsoft.com/office/drawing/2014/main" id="{80AB66BB-375F-4239-99C6-0E16316A63A9}"/>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 name="Line 290">
              <a:extLst>
                <a:ext uri="{FF2B5EF4-FFF2-40B4-BE49-F238E27FC236}">
                  <a16:creationId xmlns:a16="http://schemas.microsoft.com/office/drawing/2014/main" id="{C5FC10EC-AAF5-4260-9FD5-4AA7117C6FC6}"/>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 name="Freeform 291">
              <a:extLst>
                <a:ext uri="{FF2B5EF4-FFF2-40B4-BE49-F238E27FC236}">
                  <a16:creationId xmlns:a16="http://schemas.microsoft.com/office/drawing/2014/main" id="{0374121F-7920-495C-8E09-4836A6B577EC}"/>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96" name="Group 387">
            <a:extLst>
              <a:ext uri="{FF2B5EF4-FFF2-40B4-BE49-F238E27FC236}">
                <a16:creationId xmlns:a16="http://schemas.microsoft.com/office/drawing/2014/main" id="{48A211F6-FB77-484E-B8D7-9B62A938994C}"/>
              </a:ext>
            </a:extLst>
          </p:cNvPr>
          <p:cNvGrpSpPr>
            <a:grpSpLocks/>
          </p:cNvGrpSpPr>
          <p:nvPr/>
        </p:nvGrpSpPr>
        <p:grpSpPr bwMode="auto">
          <a:xfrm flipH="1">
            <a:off x="5998259" y="7798818"/>
            <a:ext cx="228600" cy="862013"/>
            <a:chOff x="1680" y="768"/>
            <a:chExt cx="144" cy="543"/>
          </a:xfrm>
        </p:grpSpPr>
        <p:sp>
          <p:nvSpPr>
            <p:cNvPr id="97" name="Line 388">
              <a:extLst>
                <a:ext uri="{FF2B5EF4-FFF2-40B4-BE49-F238E27FC236}">
                  <a16:creationId xmlns:a16="http://schemas.microsoft.com/office/drawing/2014/main" id="{B57889F2-584F-4888-9994-E8C7552E0800}"/>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 name="Line 389">
              <a:extLst>
                <a:ext uri="{FF2B5EF4-FFF2-40B4-BE49-F238E27FC236}">
                  <a16:creationId xmlns:a16="http://schemas.microsoft.com/office/drawing/2014/main" id="{A56154FD-97F6-45D8-B017-2F5E316452BF}"/>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99" name="Group 390">
              <a:extLst>
                <a:ext uri="{FF2B5EF4-FFF2-40B4-BE49-F238E27FC236}">
                  <a16:creationId xmlns:a16="http://schemas.microsoft.com/office/drawing/2014/main" id="{D36623EA-65AE-4DFD-961C-25EBBD140551}"/>
                </a:ext>
              </a:extLst>
            </p:cNvPr>
            <p:cNvGrpSpPr>
              <a:grpSpLocks/>
            </p:cNvGrpSpPr>
            <p:nvPr/>
          </p:nvGrpSpPr>
          <p:grpSpPr bwMode="auto">
            <a:xfrm>
              <a:off x="1680" y="768"/>
              <a:ext cx="144" cy="364"/>
              <a:chOff x="1680" y="768"/>
              <a:chExt cx="144" cy="364"/>
            </a:xfrm>
          </p:grpSpPr>
          <p:sp>
            <p:nvSpPr>
              <p:cNvPr id="100" name="Freeform 391">
                <a:extLst>
                  <a:ext uri="{FF2B5EF4-FFF2-40B4-BE49-F238E27FC236}">
                    <a16:creationId xmlns:a16="http://schemas.microsoft.com/office/drawing/2014/main" id="{FEC4DF63-B8BA-4381-9842-707404893C9C}"/>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101" name="Freeform 392">
                <a:extLst>
                  <a:ext uri="{FF2B5EF4-FFF2-40B4-BE49-F238E27FC236}">
                    <a16:creationId xmlns:a16="http://schemas.microsoft.com/office/drawing/2014/main" id="{FD1A221A-132A-42A2-9EB5-990F5B368D93}"/>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102" name="Freeform 393">
                <a:extLst>
                  <a:ext uri="{FF2B5EF4-FFF2-40B4-BE49-F238E27FC236}">
                    <a16:creationId xmlns:a16="http://schemas.microsoft.com/office/drawing/2014/main" id="{168886E1-823C-45E8-BC46-F64F7D715B30}"/>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03" name="Group 13">
            <a:extLst>
              <a:ext uri="{FF2B5EF4-FFF2-40B4-BE49-F238E27FC236}">
                <a16:creationId xmlns:a16="http://schemas.microsoft.com/office/drawing/2014/main" id="{23092F69-5A1A-481B-A2C5-E177D6E9C7E8}"/>
              </a:ext>
            </a:extLst>
          </p:cNvPr>
          <p:cNvGrpSpPr>
            <a:grpSpLocks/>
          </p:cNvGrpSpPr>
          <p:nvPr/>
        </p:nvGrpSpPr>
        <p:grpSpPr bwMode="auto">
          <a:xfrm>
            <a:off x="4830845" y="5969357"/>
            <a:ext cx="393700" cy="1271588"/>
            <a:chOff x="2901" y="4325"/>
            <a:chExt cx="236" cy="690"/>
          </a:xfrm>
        </p:grpSpPr>
        <p:sp>
          <p:nvSpPr>
            <p:cNvPr id="104" name="AutoShape 14">
              <a:extLst>
                <a:ext uri="{FF2B5EF4-FFF2-40B4-BE49-F238E27FC236}">
                  <a16:creationId xmlns:a16="http://schemas.microsoft.com/office/drawing/2014/main" id="{E898F65F-5041-4980-B019-E5350798FF71}"/>
                </a:ext>
              </a:extLst>
            </p:cNvPr>
            <p:cNvSpPr>
              <a:spLocks noChangeArrowheads="1"/>
            </p:cNvSpPr>
            <p:nvPr/>
          </p:nvSpPr>
          <p:spPr bwMode="auto">
            <a:xfrm>
              <a:off x="2901" y="46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05" name="AutoShape 15">
              <a:extLst>
                <a:ext uri="{FF2B5EF4-FFF2-40B4-BE49-F238E27FC236}">
                  <a16:creationId xmlns:a16="http://schemas.microsoft.com/office/drawing/2014/main" id="{DBE784CD-DC96-4332-AD5B-564E01FD9D42}"/>
                </a:ext>
              </a:extLst>
            </p:cNvPr>
            <p:cNvSpPr>
              <a:spLocks noChangeArrowheads="1"/>
            </p:cNvSpPr>
            <p:nvPr/>
          </p:nvSpPr>
          <p:spPr bwMode="auto">
            <a:xfrm>
              <a:off x="2901" y="43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106" name="Group 288">
            <a:extLst>
              <a:ext uri="{FF2B5EF4-FFF2-40B4-BE49-F238E27FC236}">
                <a16:creationId xmlns:a16="http://schemas.microsoft.com/office/drawing/2014/main" id="{6DDD735A-D840-418F-8580-4ACEE43D1E95}"/>
              </a:ext>
            </a:extLst>
          </p:cNvPr>
          <p:cNvGrpSpPr>
            <a:grpSpLocks/>
          </p:cNvGrpSpPr>
          <p:nvPr/>
        </p:nvGrpSpPr>
        <p:grpSpPr bwMode="auto">
          <a:xfrm>
            <a:off x="6623505" y="7664147"/>
            <a:ext cx="222250" cy="858838"/>
            <a:chOff x="384" y="816"/>
            <a:chExt cx="140" cy="541"/>
          </a:xfrm>
        </p:grpSpPr>
        <p:sp>
          <p:nvSpPr>
            <p:cNvPr id="107" name="Line 289">
              <a:extLst>
                <a:ext uri="{FF2B5EF4-FFF2-40B4-BE49-F238E27FC236}">
                  <a16:creationId xmlns:a16="http://schemas.microsoft.com/office/drawing/2014/main" id="{AC412803-214D-4EC9-88D6-AE42D250B3FD}"/>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 name="Line 290">
              <a:extLst>
                <a:ext uri="{FF2B5EF4-FFF2-40B4-BE49-F238E27FC236}">
                  <a16:creationId xmlns:a16="http://schemas.microsoft.com/office/drawing/2014/main" id="{780F80F8-0496-4B5B-B8BB-7538A841DDCD}"/>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 name="Freeform 291">
              <a:extLst>
                <a:ext uri="{FF2B5EF4-FFF2-40B4-BE49-F238E27FC236}">
                  <a16:creationId xmlns:a16="http://schemas.microsoft.com/office/drawing/2014/main" id="{6910C4B6-B4AB-4699-AB01-8418A7A71EC4}"/>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8" name="Group 7">
            <a:extLst>
              <a:ext uri="{FF2B5EF4-FFF2-40B4-BE49-F238E27FC236}">
                <a16:creationId xmlns:a16="http://schemas.microsoft.com/office/drawing/2014/main" id="{69853C7F-2EC1-47FD-BEEC-7F3A839B7593}"/>
              </a:ext>
            </a:extLst>
          </p:cNvPr>
          <p:cNvGrpSpPr/>
          <p:nvPr/>
        </p:nvGrpSpPr>
        <p:grpSpPr>
          <a:xfrm>
            <a:off x="2174512" y="4422107"/>
            <a:ext cx="1320548" cy="866775"/>
            <a:chOff x="-2612294" y="2743200"/>
            <a:chExt cx="1320548" cy="866775"/>
          </a:xfrm>
        </p:grpSpPr>
        <p:grpSp>
          <p:nvGrpSpPr>
            <p:cNvPr id="110" name="Group 44">
              <a:extLst>
                <a:ext uri="{FF2B5EF4-FFF2-40B4-BE49-F238E27FC236}">
                  <a16:creationId xmlns:a16="http://schemas.microsoft.com/office/drawing/2014/main" id="{650105E8-BD63-4B48-8B0E-DFF6B084032F}"/>
                </a:ext>
              </a:extLst>
            </p:cNvPr>
            <p:cNvGrpSpPr>
              <a:grpSpLocks/>
            </p:cNvGrpSpPr>
            <p:nvPr/>
          </p:nvGrpSpPr>
          <p:grpSpPr bwMode="auto">
            <a:xfrm>
              <a:off x="-2110102" y="2743200"/>
              <a:ext cx="287338" cy="787400"/>
              <a:chOff x="1756" y="2113"/>
              <a:chExt cx="181" cy="499"/>
            </a:xfrm>
          </p:grpSpPr>
          <p:sp>
            <p:nvSpPr>
              <p:cNvPr id="111" name="Line 45">
                <a:extLst>
                  <a:ext uri="{FF2B5EF4-FFF2-40B4-BE49-F238E27FC236}">
                    <a16:creationId xmlns:a16="http://schemas.microsoft.com/office/drawing/2014/main" id="{C0113668-2F00-4510-B809-D21595D2ED9D}"/>
                  </a:ext>
                </a:extLst>
              </p:cNvPr>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 name="Line 46">
                <a:extLst>
                  <a:ext uri="{FF2B5EF4-FFF2-40B4-BE49-F238E27FC236}">
                    <a16:creationId xmlns:a16="http://schemas.microsoft.com/office/drawing/2014/main" id="{815CC01D-A3E1-425A-8921-21A3C8CC5E0E}"/>
                  </a:ext>
                </a:extLst>
              </p:cNvPr>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3" name="Group 47">
                <a:extLst>
                  <a:ext uri="{FF2B5EF4-FFF2-40B4-BE49-F238E27FC236}">
                    <a16:creationId xmlns:a16="http://schemas.microsoft.com/office/drawing/2014/main" id="{C5FE1641-A742-49D1-BEC8-D615D7F99370}"/>
                  </a:ext>
                </a:extLst>
              </p:cNvPr>
              <p:cNvGrpSpPr>
                <a:grpSpLocks/>
              </p:cNvGrpSpPr>
              <p:nvPr/>
            </p:nvGrpSpPr>
            <p:grpSpPr bwMode="auto">
              <a:xfrm>
                <a:off x="1756" y="2113"/>
                <a:ext cx="181" cy="333"/>
                <a:chOff x="1756" y="2113"/>
                <a:chExt cx="181" cy="333"/>
              </a:xfrm>
            </p:grpSpPr>
            <p:sp>
              <p:nvSpPr>
                <p:cNvPr id="114" name="Freeform 48">
                  <a:extLst>
                    <a:ext uri="{FF2B5EF4-FFF2-40B4-BE49-F238E27FC236}">
                      <a16:creationId xmlns:a16="http://schemas.microsoft.com/office/drawing/2014/main" id="{8CF2A3F6-6FA0-4832-8ED9-C4830BFB072E}"/>
                    </a:ext>
                  </a:extLst>
                </p:cNvPr>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15" name="Freeform 49">
                  <a:extLst>
                    <a:ext uri="{FF2B5EF4-FFF2-40B4-BE49-F238E27FC236}">
                      <a16:creationId xmlns:a16="http://schemas.microsoft.com/office/drawing/2014/main" id="{C56B2E3A-B463-410D-B4DD-924DECD5B95D}"/>
                    </a:ext>
                  </a:extLst>
                </p:cNvPr>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116" name="Freeform 50">
                  <a:extLst>
                    <a:ext uri="{FF2B5EF4-FFF2-40B4-BE49-F238E27FC236}">
                      <a16:creationId xmlns:a16="http://schemas.microsoft.com/office/drawing/2014/main" id="{888203D8-AE64-45EB-A2DA-76EFC7F94DB2}"/>
                    </a:ext>
                  </a:extLst>
                </p:cNvPr>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17" name="Group 278">
              <a:extLst>
                <a:ext uri="{FF2B5EF4-FFF2-40B4-BE49-F238E27FC236}">
                  <a16:creationId xmlns:a16="http://schemas.microsoft.com/office/drawing/2014/main" id="{18289F11-FA4C-4AEC-A84D-D89F73E3EBB2}"/>
                </a:ext>
              </a:extLst>
            </p:cNvPr>
            <p:cNvGrpSpPr>
              <a:grpSpLocks/>
            </p:cNvGrpSpPr>
            <p:nvPr/>
          </p:nvGrpSpPr>
          <p:grpSpPr bwMode="auto">
            <a:xfrm>
              <a:off x="-1579084" y="2792413"/>
              <a:ext cx="287338" cy="787400"/>
              <a:chOff x="2208" y="240"/>
              <a:chExt cx="181" cy="496"/>
            </a:xfrm>
          </p:grpSpPr>
          <p:sp>
            <p:nvSpPr>
              <p:cNvPr id="118" name="Line 279">
                <a:extLst>
                  <a:ext uri="{FF2B5EF4-FFF2-40B4-BE49-F238E27FC236}">
                    <a16:creationId xmlns:a16="http://schemas.microsoft.com/office/drawing/2014/main" id="{0C66DC9A-06F3-4A5A-B894-25D26A39B976}"/>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9" name="Line 280">
                <a:extLst>
                  <a:ext uri="{FF2B5EF4-FFF2-40B4-BE49-F238E27FC236}">
                    <a16:creationId xmlns:a16="http://schemas.microsoft.com/office/drawing/2014/main" id="{0AD2A839-0A61-41F9-9369-451204B7B471}"/>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 name="Freeform 281">
                <a:extLst>
                  <a:ext uri="{FF2B5EF4-FFF2-40B4-BE49-F238E27FC236}">
                    <a16:creationId xmlns:a16="http://schemas.microsoft.com/office/drawing/2014/main" id="{CE381A07-A638-4E2B-86CF-2B1E822FE464}"/>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21" name="Freeform 282">
                <a:extLst>
                  <a:ext uri="{FF2B5EF4-FFF2-40B4-BE49-F238E27FC236}">
                    <a16:creationId xmlns:a16="http://schemas.microsoft.com/office/drawing/2014/main" id="{ABE0E3A0-E372-469F-A44A-1554CC2F5C59}"/>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122" name="Group 283">
              <a:extLst>
                <a:ext uri="{FF2B5EF4-FFF2-40B4-BE49-F238E27FC236}">
                  <a16:creationId xmlns:a16="http://schemas.microsoft.com/office/drawing/2014/main" id="{48DDDE42-6C58-45BD-ADC6-4FF89896C869}"/>
                </a:ext>
              </a:extLst>
            </p:cNvPr>
            <p:cNvGrpSpPr>
              <a:grpSpLocks/>
            </p:cNvGrpSpPr>
            <p:nvPr/>
          </p:nvGrpSpPr>
          <p:grpSpPr bwMode="auto">
            <a:xfrm flipH="1">
              <a:off x="-2612294" y="2786063"/>
              <a:ext cx="287338" cy="787400"/>
              <a:chOff x="2208" y="240"/>
              <a:chExt cx="181" cy="496"/>
            </a:xfrm>
          </p:grpSpPr>
          <p:sp>
            <p:nvSpPr>
              <p:cNvPr id="123" name="Line 284">
                <a:extLst>
                  <a:ext uri="{FF2B5EF4-FFF2-40B4-BE49-F238E27FC236}">
                    <a16:creationId xmlns:a16="http://schemas.microsoft.com/office/drawing/2014/main" id="{903385BA-E04D-4AF9-A1F6-8FCFA371FE26}"/>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 name="Line 285">
                <a:extLst>
                  <a:ext uri="{FF2B5EF4-FFF2-40B4-BE49-F238E27FC236}">
                    <a16:creationId xmlns:a16="http://schemas.microsoft.com/office/drawing/2014/main" id="{25AAA08B-F7A0-416E-B1B4-3D58F70D63DA}"/>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 name="Freeform 286">
                <a:extLst>
                  <a:ext uri="{FF2B5EF4-FFF2-40B4-BE49-F238E27FC236}">
                    <a16:creationId xmlns:a16="http://schemas.microsoft.com/office/drawing/2014/main" id="{DF46904F-1F94-45AC-B4E8-F165D5439DBE}"/>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26" name="Freeform 287">
                <a:extLst>
                  <a:ext uri="{FF2B5EF4-FFF2-40B4-BE49-F238E27FC236}">
                    <a16:creationId xmlns:a16="http://schemas.microsoft.com/office/drawing/2014/main" id="{A5300973-5098-4A6C-B423-8899201CB947}"/>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127" name="Group 4">
              <a:extLst>
                <a:ext uri="{FF2B5EF4-FFF2-40B4-BE49-F238E27FC236}">
                  <a16:creationId xmlns:a16="http://schemas.microsoft.com/office/drawing/2014/main" id="{33F65432-31D3-4675-A65D-E8440F2390CB}"/>
                </a:ext>
              </a:extLst>
            </p:cNvPr>
            <p:cNvGrpSpPr>
              <a:grpSpLocks noChangeAspect="1"/>
            </p:cNvGrpSpPr>
            <p:nvPr/>
          </p:nvGrpSpPr>
          <p:grpSpPr bwMode="auto">
            <a:xfrm>
              <a:off x="-2404583" y="2771775"/>
              <a:ext cx="360363" cy="838200"/>
              <a:chOff x="-2155" y="1485"/>
              <a:chExt cx="227" cy="528"/>
            </a:xfrm>
          </p:grpSpPr>
          <p:sp>
            <p:nvSpPr>
              <p:cNvPr id="128" name="AutoShape 3">
                <a:extLst>
                  <a:ext uri="{FF2B5EF4-FFF2-40B4-BE49-F238E27FC236}">
                    <a16:creationId xmlns:a16="http://schemas.microsoft.com/office/drawing/2014/main" id="{FCAE56F1-1545-4288-926C-A15B84A2EA11}"/>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Rectangle 5">
                <a:extLst>
                  <a:ext uri="{FF2B5EF4-FFF2-40B4-BE49-F238E27FC236}">
                    <a16:creationId xmlns:a16="http://schemas.microsoft.com/office/drawing/2014/main" id="{11AC935B-6D97-4341-B40D-D22A39345E8B}"/>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6">
                <a:extLst>
                  <a:ext uri="{FF2B5EF4-FFF2-40B4-BE49-F238E27FC236}">
                    <a16:creationId xmlns:a16="http://schemas.microsoft.com/office/drawing/2014/main" id="{BFDA0F1A-6DAB-4507-A5E0-F8B969CCA6F6}"/>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7">
                <a:extLst>
                  <a:ext uri="{FF2B5EF4-FFF2-40B4-BE49-F238E27FC236}">
                    <a16:creationId xmlns:a16="http://schemas.microsoft.com/office/drawing/2014/main" id="{C6EC5F33-FAD8-456D-BAA2-7B3297279040}"/>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Line 8">
                <a:extLst>
                  <a:ext uri="{FF2B5EF4-FFF2-40B4-BE49-F238E27FC236}">
                    <a16:creationId xmlns:a16="http://schemas.microsoft.com/office/drawing/2014/main" id="{04FF904B-C732-49DB-B896-CD007F09F04E}"/>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9">
                <a:extLst>
                  <a:ext uri="{FF2B5EF4-FFF2-40B4-BE49-F238E27FC236}">
                    <a16:creationId xmlns:a16="http://schemas.microsoft.com/office/drawing/2014/main" id="{BC0AACCB-D900-46F7-86FF-CEA4A9113871}"/>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10">
                <a:extLst>
                  <a:ext uri="{FF2B5EF4-FFF2-40B4-BE49-F238E27FC236}">
                    <a16:creationId xmlns:a16="http://schemas.microsoft.com/office/drawing/2014/main" id="{A1D5727F-CDBF-4B34-A5D2-355AC0E249FA}"/>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Line 11">
                <a:extLst>
                  <a:ext uri="{FF2B5EF4-FFF2-40B4-BE49-F238E27FC236}">
                    <a16:creationId xmlns:a16="http://schemas.microsoft.com/office/drawing/2014/main" id="{3F4EBCEA-C14A-4738-9A8A-DBE59AA3588B}"/>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12">
                <a:extLst>
                  <a:ext uri="{FF2B5EF4-FFF2-40B4-BE49-F238E27FC236}">
                    <a16:creationId xmlns:a16="http://schemas.microsoft.com/office/drawing/2014/main" id="{28DE857A-5E1E-4869-8171-91BA4D0E6992}"/>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13">
                <a:extLst>
                  <a:ext uri="{FF2B5EF4-FFF2-40B4-BE49-F238E27FC236}">
                    <a16:creationId xmlns:a16="http://schemas.microsoft.com/office/drawing/2014/main" id="{840B3329-6F6C-434E-B85E-2A1E896FD4B4}"/>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14">
                <a:extLst>
                  <a:ext uri="{FF2B5EF4-FFF2-40B4-BE49-F238E27FC236}">
                    <a16:creationId xmlns:a16="http://schemas.microsoft.com/office/drawing/2014/main" id="{A644AC05-E460-4A3C-B61E-C3B7FD6F350B}"/>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15">
                <a:extLst>
                  <a:ext uri="{FF2B5EF4-FFF2-40B4-BE49-F238E27FC236}">
                    <a16:creationId xmlns:a16="http://schemas.microsoft.com/office/drawing/2014/main" id="{1DB39E76-4694-4AF0-9E77-31BB97A6FB82}"/>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16">
                <a:extLst>
                  <a:ext uri="{FF2B5EF4-FFF2-40B4-BE49-F238E27FC236}">
                    <a16:creationId xmlns:a16="http://schemas.microsoft.com/office/drawing/2014/main" id="{88A522EE-204C-45B0-9892-68F209B6CC70}"/>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17">
                <a:extLst>
                  <a:ext uri="{FF2B5EF4-FFF2-40B4-BE49-F238E27FC236}">
                    <a16:creationId xmlns:a16="http://schemas.microsoft.com/office/drawing/2014/main" id="{6FA1844C-6B61-4E6B-BE26-E7B1B7D0741B}"/>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18">
                <a:extLst>
                  <a:ext uri="{FF2B5EF4-FFF2-40B4-BE49-F238E27FC236}">
                    <a16:creationId xmlns:a16="http://schemas.microsoft.com/office/drawing/2014/main" id="{5FEBB851-E57B-4348-9121-07DA22E5875D}"/>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19">
                <a:extLst>
                  <a:ext uri="{FF2B5EF4-FFF2-40B4-BE49-F238E27FC236}">
                    <a16:creationId xmlns:a16="http://schemas.microsoft.com/office/drawing/2014/main" id="{C2F52FF3-B5E6-4CCA-A4D2-52A82AA81101}"/>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20">
                <a:extLst>
                  <a:ext uri="{FF2B5EF4-FFF2-40B4-BE49-F238E27FC236}">
                    <a16:creationId xmlns:a16="http://schemas.microsoft.com/office/drawing/2014/main" id="{8AAC1F4B-C076-4A47-A481-58D634D8D009}"/>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21">
                <a:extLst>
                  <a:ext uri="{FF2B5EF4-FFF2-40B4-BE49-F238E27FC236}">
                    <a16:creationId xmlns:a16="http://schemas.microsoft.com/office/drawing/2014/main" id="{C1A861B6-CF53-4C6A-8C4D-08813A8702A5}"/>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Line 22">
                <a:extLst>
                  <a:ext uri="{FF2B5EF4-FFF2-40B4-BE49-F238E27FC236}">
                    <a16:creationId xmlns:a16="http://schemas.microsoft.com/office/drawing/2014/main" id="{E02E0642-2FBA-4F8A-8DAA-D7732DF64AE5}"/>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Line 23">
                <a:extLst>
                  <a:ext uri="{FF2B5EF4-FFF2-40B4-BE49-F238E27FC236}">
                    <a16:creationId xmlns:a16="http://schemas.microsoft.com/office/drawing/2014/main" id="{25B6B330-2198-4550-A35D-8A372D99E765}"/>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Line 24">
                <a:extLst>
                  <a:ext uri="{FF2B5EF4-FFF2-40B4-BE49-F238E27FC236}">
                    <a16:creationId xmlns:a16="http://schemas.microsoft.com/office/drawing/2014/main" id="{71B42EE5-D245-42A3-930C-88A6CD01C916}"/>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Line 25">
                <a:extLst>
                  <a:ext uri="{FF2B5EF4-FFF2-40B4-BE49-F238E27FC236}">
                    <a16:creationId xmlns:a16="http://schemas.microsoft.com/office/drawing/2014/main" id="{456CF134-317A-43CB-8F6D-CB2223182C9D}"/>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Line 26">
                <a:extLst>
                  <a:ext uri="{FF2B5EF4-FFF2-40B4-BE49-F238E27FC236}">
                    <a16:creationId xmlns:a16="http://schemas.microsoft.com/office/drawing/2014/main" id="{4CC8F9C9-777C-4E69-9FF2-BB91FB5B5A5E}"/>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Line 27">
                <a:extLst>
                  <a:ext uri="{FF2B5EF4-FFF2-40B4-BE49-F238E27FC236}">
                    <a16:creationId xmlns:a16="http://schemas.microsoft.com/office/drawing/2014/main" id="{9FCA31BC-149F-4179-8C36-377DA4E5EB92}"/>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Line 28">
                <a:extLst>
                  <a:ext uri="{FF2B5EF4-FFF2-40B4-BE49-F238E27FC236}">
                    <a16:creationId xmlns:a16="http://schemas.microsoft.com/office/drawing/2014/main" id="{0B88845E-B321-45A9-95EF-A74B1B3AEB41}"/>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29">
                <a:extLst>
                  <a:ext uri="{FF2B5EF4-FFF2-40B4-BE49-F238E27FC236}">
                    <a16:creationId xmlns:a16="http://schemas.microsoft.com/office/drawing/2014/main" id="{999C637C-63B8-416A-9729-CFD12795BB60}"/>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4" name="Group 4">
              <a:extLst>
                <a:ext uri="{FF2B5EF4-FFF2-40B4-BE49-F238E27FC236}">
                  <a16:creationId xmlns:a16="http://schemas.microsoft.com/office/drawing/2014/main" id="{C7E02C09-619B-41DD-B7AD-892362F4FC4D}"/>
                </a:ext>
              </a:extLst>
            </p:cNvPr>
            <p:cNvGrpSpPr>
              <a:grpSpLocks noChangeAspect="1"/>
            </p:cNvGrpSpPr>
            <p:nvPr/>
          </p:nvGrpSpPr>
          <p:grpSpPr bwMode="auto">
            <a:xfrm>
              <a:off x="-1884677" y="2743200"/>
              <a:ext cx="360363" cy="838200"/>
              <a:chOff x="-2155" y="1485"/>
              <a:chExt cx="227" cy="528"/>
            </a:xfrm>
          </p:grpSpPr>
          <p:sp>
            <p:nvSpPr>
              <p:cNvPr id="155" name="AutoShape 3">
                <a:extLst>
                  <a:ext uri="{FF2B5EF4-FFF2-40B4-BE49-F238E27FC236}">
                    <a16:creationId xmlns:a16="http://schemas.microsoft.com/office/drawing/2014/main" id="{3F382BD1-4286-4FE8-936C-2D337F2A6079}"/>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5">
                <a:extLst>
                  <a:ext uri="{FF2B5EF4-FFF2-40B4-BE49-F238E27FC236}">
                    <a16:creationId xmlns:a16="http://schemas.microsoft.com/office/drawing/2014/main" id="{59EF4BA6-D221-47A7-9D00-04C483794321}"/>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6">
                <a:extLst>
                  <a:ext uri="{FF2B5EF4-FFF2-40B4-BE49-F238E27FC236}">
                    <a16:creationId xmlns:a16="http://schemas.microsoft.com/office/drawing/2014/main" id="{C0836C95-04DA-4D5A-94A1-7C7B25A90B0F}"/>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7">
                <a:extLst>
                  <a:ext uri="{FF2B5EF4-FFF2-40B4-BE49-F238E27FC236}">
                    <a16:creationId xmlns:a16="http://schemas.microsoft.com/office/drawing/2014/main" id="{39A6AC64-8D6F-40F6-94DE-D20D6F53D37C}"/>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Line 8">
                <a:extLst>
                  <a:ext uri="{FF2B5EF4-FFF2-40B4-BE49-F238E27FC236}">
                    <a16:creationId xmlns:a16="http://schemas.microsoft.com/office/drawing/2014/main" id="{8ACA3D39-FE06-402C-8202-12588761826E}"/>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9">
                <a:extLst>
                  <a:ext uri="{FF2B5EF4-FFF2-40B4-BE49-F238E27FC236}">
                    <a16:creationId xmlns:a16="http://schemas.microsoft.com/office/drawing/2014/main" id="{7EA4F9F0-B77C-46C4-8C0D-26960BEFFBA7}"/>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10">
                <a:extLst>
                  <a:ext uri="{FF2B5EF4-FFF2-40B4-BE49-F238E27FC236}">
                    <a16:creationId xmlns:a16="http://schemas.microsoft.com/office/drawing/2014/main" id="{44A2B2A5-D776-4E20-82F2-804AC680F864}"/>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11">
                <a:extLst>
                  <a:ext uri="{FF2B5EF4-FFF2-40B4-BE49-F238E27FC236}">
                    <a16:creationId xmlns:a16="http://schemas.microsoft.com/office/drawing/2014/main" id="{2CF8BF0C-AC97-4A90-988C-BDF7DD39F54A}"/>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12">
                <a:extLst>
                  <a:ext uri="{FF2B5EF4-FFF2-40B4-BE49-F238E27FC236}">
                    <a16:creationId xmlns:a16="http://schemas.microsoft.com/office/drawing/2014/main" id="{CB91467B-489C-4DA5-B8BA-D63A7CABA57B}"/>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Line 13">
                <a:extLst>
                  <a:ext uri="{FF2B5EF4-FFF2-40B4-BE49-F238E27FC236}">
                    <a16:creationId xmlns:a16="http://schemas.microsoft.com/office/drawing/2014/main" id="{C87CC4B8-64B0-4C37-9B59-184426BD51A4}"/>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Line 14">
                <a:extLst>
                  <a:ext uri="{FF2B5EF4-FFF2-40B4-BE49-F238E27FC236}">
                    <a16:creationId xmlns:a16="http://schemas.microsoft.com/office/drawing/2014/main" id="{F4A63AC8-06FC-4C75-B51B-D0D9ECF7B2E3}"/>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15">
                <a:extLst>
                  <a:ext uri="{FF2B5EF4-FFF2-40B4-BE49-F238E27FC236}">
                    <a16:creationId xmlns:a16="http://schemas.microsoft.com/office/drawing/2014/main" id="{564B54A9-6990-4C6C-83EE-4A0B54480666}"/>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Line 16">
                <a:extLst>
                  <a:ext uri="{FF2B5EF4-FFF2-40B4-BE49-F238E27FC236}">
                    <a16:creationId xmlns:a16="http://schemas.microsoft.com/office/drawing/2014/main" id="{B8DF836E-A3FB-4523-A143-D0951B536382}"/>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Line 17">
                <a:extLst>
                  <a:ext uri="{FF2B5EF4-FFF2-40B4-BE49-F238E27FC236}">
                    <a16:creationId xmlns:a16="http://schemas.microsoft.com/office/drawing/2014/main" id="{7FEF565E-C45C-4A4A-8D86-3E3CD1AC5273}"/>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Line 18">
                <a:extLst>
                  <a:ext uri="{FF2B5EF4-FFF2-40B4-BE49-F238E27FC236}">
                    <a16:creationId xmlns:a16="http://schemas.microsoft.com/office/drawing/2014/main" id="{74660905-8118-4CC7-B6F3-7C04C08B9027}"/>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Line 19">
                <a:extLst>
                  <a:ext uri="{FF2B5EF4-FFF2-40B4-BE49-F238E27FC236}">
                    <a16:creationId xmlns:a16="http://schemas.microsoft.com/office/drawing/2014/main" id="{0C189CC3-BF9D-4124-85DB-B3FF995BCCB2}"/>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20">
                <a:extLst>
                  <a:ext uri="{FF2B5EF4-FFF2-40B4-BE49-F238E27FC236}">
                    <a16:creationId xmlns:a16="http://schemas.microsoft.com/office/drawing/2014/main" id="{AC48D90E-0B73-4E64-9745-65E27BB66EAF}"/>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21">
                <a:extLst>
                  <a:ext uri="{FF2B5EF4-FFF2-40B4-BE49-F238E27FC236}">
                    <a16:creationId xmlns:a16="http://schemas.microsoft.com/office/drawing/2014/main" id="{49DE21B2-3290-4392-902D-BB769C05080C}"/>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Line 22">
                <a:extLst>
                  <a:ext uri="{FF2B5EF4-FFF2-40B4-BE49-F238E27FC236}">
                    <a16:creationId xmlns:a16="http://schemas.microsoft.com/office/drawing/2014/main" id="{0A8106F5-790B-4E0D-8C49-0709764087DB}"/>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Line 23">
                <a:extLst>
                  <a:ext uri="{FF2B5EF4-FFF2-40B4-BE49-F238E27FC236}">
                    <a16:creationId xmlns:a16="http://schemas.microsoft.com/office/drawing/2014/main" id="{8036DB9D-C353-477A-AB95-B0BFDB2D65DD}"/>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24">
                <a:extLst>
                  <a:ext uri="{FF2B5EF4-FFF2-40B4-BE49-F238E27FC236}">
                    <a16:creationId xmlns:a16="http://schemas.microsoft.com/office/drawing/2014/main" id="{8392C3AF-6B70-4B1D-BBAE-5947D7922CF0}"/>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25">
                <a:extLst>
                  <a:ext uri="{FF2B5EF4-FFF2-40B4-BE49-F238E27FC236}">
                    <a16:creationId xmlns:a16="http://schemas.microsoft.com/office/drawing/2014/main" id="{84CD1CD1-4ECE-4C61-8134-502A1D39EDF7}"/>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26">
                <a:extLst>
                  <a:ext uri="{FF2B5EF4-FFF2-40B4-BE49-F238E27FC236}">
                    <a16:creationId xmlns:a16="http://schemas.microsoft.com/office/drawing/2014/main" id="{9AA0EA72-0D46-40A1-960C-103632913C2A}"/>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Line 27">
                <a:extLst>
                  <a:ext uri="{FF2B5EF4-FFF2-40B4-BE49-F238E27FC236}">
                    <a16:creationId xmlns:a16="http://schemas.microsoft.com/office/drawing/2014/main" id="{116A852D-5F48-4174-8134-F492E0B00812}"/>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28">
                <a:extLst>
                  <a:ext uri="{FF2B5EF4-FFF2-40B4-BE49-F238E27FC236}">
                    <a16:creationId xmlns:a16="http://schemas.microsoft.com/office/drawing/2014/main" id="{63EEF3B2-5EB8-4C33-8E9D-3A89A509696D}"/>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Freeform 29">
                <a:extLst>
                  <a:ext uri="{FF2B5EF4-FFF2-40B4-BE49-F238E27FC236}">
                    <a16:creationId xmlns:a16="http://schemas.microsoft.com/office/drawing/2014/main" id="{C77DE40C-91D4-411C-975A-B487883A3C70}"/>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1397</TotalTime>
  <Words>200</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Times New Roman</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170</cp:revision>
  <dcterms:created xsi:type="dcterms:W3CDTF">2002-08-21T12:11:08Z</dcterms:created>
  <dcterms:modified xsi:type="dcterms:W3CDTF">2019-07-19T18:33:34Z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