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722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They Won’t Let You Do This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Confronted by some bad boys, you need to fight your way out. Somebody once told you retreating’s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gonna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roll you, but you’re the sharpest tool in the shed. The enemies are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lookin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’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kinda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dumb so your finger and your gun put the shape of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hole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their foreheads.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gun loaded and holstered,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engage targets from available cover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 flipV="1">
            <a:off x="2889628" y="6293714"/>
            <a:ext cx="538459" cy="54536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174218" y="616900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3428087" y="6091463"/>
            <a:ext cx="464475" cy="747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806928" y="700510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 flipV="1">
            <a:off x="2762695" y="7321167"/>
            <a:ext cx="451998" cy="3014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3317087" y="751030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3303931" y="7906792"/>
            <a:ext cx="565150" cy="1754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2727183" y="799926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2464339" y="8407844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3757642" y="83821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707618" y="8701154"/>
            <a:ext cx="594537" cy="21424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336">
            <a:extLst>
              <a:ext uri="{FF2B5EF4-FFF2-40B4-BE49-F238E27FC236}">
                <a16:creationId xmlns:a16="http://schemas.microsoft.com/office/drawing/2014/main" id="{C99265D5-3A97-466D-9245-E0C29CC9604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3256"/>
            <a:ext cx="227013" cy="869950"/>
            <a:chOff x="1104" y="768"/>
            <a:chExt cx="143" cy="548"/>
          </a:xfrm>
        </p:grpSpPr>
        <p:sp>
          <p:nvSpPr>
            <p:cNvPr id="50" name="Line 337">
              <a:extLst>
                <a:ext uri="{FF2B5EF4-FFF2-40B4-BE49-F238E27FC236}">
                  <a16:creationId xmlns:a16="http://schemas.microsoft.com/office/drawing/2014/main" id="{3BD8E69C-E3B1-47BE-ABED-44E11CA83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38">
              <a:extLst>
                <a:ext uri="{FF2B5EF4-FFF2-40B4-BE49-F238E27FC236}">
                  <a16:creationId xmlns:a16="http://schemas.microsoft.com/office/drawing/2014/main" id="{DC408DA3-F133-4584-84A8-AE87F980B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339">
              <a:extLst>
                <a:ext uri="{FF2B5EF4-FFF2-40B4-BE49-F238E27FC236}">
                  <a16:creationId xmlns:a16="http://schemas.microsoft.com/office/drawing/2014/main" id="{E00B6756-8421-4F84-9846-40C02246B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3" name="Freeform 340">
                <a:extLst>
                  <a:ext uri="{FF2B5EF4-FFF2-40B4-BE49-F238E27FC236}">
                    <a16:creationId xmlns:a16="http://schemas.microsoft.com/office/drawing/2014/main" id="{E8835AD9-7CAF-4520-849B-8F569604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41">
                <a:extLst>
                  <a:ext uri="{FF2B5EF4-FFF2-40B4-BE49-F238E27FC236}">
                    <a16:creationId xmlns:a16="http://schemas.microsoft.com/office/drawing/2014/main" id="{49BBAF90-A529-486B-B77F-8B3C6F3E7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" name="Group 342">
            <a:extLst>
              <a:ext uri="{FF2B5EF4-FFF2-40B4-BE49-F238E27FC236}">
                <a16:creationId xmlns:a16="http://schemas.microsoft.com/office/drawing/2014/main" id="{9E7A8D20-7E7A-4A69-A278-B483E16579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94112" y="4365625"/>
            <a:ext cx="227013" cy="869950"/>
            <a:chOff x="1104" y="768"/>
            <a:chExt cx="143" cy="548"/>
          </a:xfrm>
        </p:grpSpPr>
        <p:sp>
          <p:nvSpPr>
            <p:cNvPr id="57" name="Line 343">
              <a:extLst>
                <a:ext uri="{FF2B5EF4-FFF2-40B4-BE49-F238E27FC236}">
                  <a16:creationId xmlns:a16="http://schemas.microsoft.com/office/drawing/2014/main" id="{0F1EF871-8255-4B6F-BB02-94D3513F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44">
              <a:extLst>
                <a:ext uri="{FF2B5EF4-FFF2-40B4-BE49-F238E27FC236}">
                  <a16:creationId xmlns:a16="http://schemas.microsoft.com/office/drawing/2014/main" id="{6F0FFD9B-7826-4849-A092-F5C113DC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345">
              <a:extLst>
                <a:ext uri="{FF2B5EF4-FFF2-40B4-BE49-F238E27FC236}">
                  <a16:creationId xmlns:a16="http://schemas.microsoft.com/office/drawing/2014/main" id="{29906D6D-BC4F-418B-B18E-BBFB17496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60" name="Freeform 346">
                <a:extLst>
                  <a:ext uri="{FF2B5EF4-FFF2-40B4-BE49-F238E27FC236}">
                    <a16:creationId xmlns:a16="http://schemas.microsoft.com/office/drawing/2014/main" id="{9DDCE550-1C0A-47E9-98B5-41AA078DB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47">
                <a:extLst>
                  <a:ext uri="{FF2B5EF4-FFF2-40B4-BE49-F238E27FC236}">
                    <a16:creationId xmlns:a16="http://schemas.microsoft.com/office/drawing/2014/main" id="{A7D79844-14E2-4A40-BDBB-DBD49132D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336">
            <a:extLst>
              <a:ext uri="{FF2B5EF4-FFF2-40B4-BE49-F238E27FC236}">
                <a16:creationId xmlns:a16="http://schemas.microsoft.com/office/drawing/2014/main" id="{13BB013B-FE2E-478F-BB03-36DAE1B85E57}"/>
              </a:ext>
            </a:extLst>
          </p:cNvPr>
          <p:cNvGrpSpPr>
            <a:grpSpLocks/>
          </p:cNvGrpSpPr>
          <p:nvPr/>
        </p:nvGrpSpPr>
        <p:grpSpPr bwMode="auto">
          <a:xfrm>
            <a:off x="1840046" y="4931132"/>
            <a:ext cx="227013" cy="869950"/>
            <a:chOff x="1104" y="768"/>
            <a:chExt cx="143" cy="548"/>
          </a:xfrm>
        </p:grpSpPr>
        <p:sp>
          <p:nvSpPr>
            <p:cNvPr id="63" name="Line 337">
              <a:extLst>
                <a:ext uri="{FF2B5EF4-FFF2-40B4-BE49-F238E27FC236}">
                  <a16:creationId xmlns:a16="http://schemas.microsoft.com/office/drawing/2014/main" id="{B4E28561-5C1A-4A7B-AFED-24EE07771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38">
              <a:extLst>
                <a:ext uri="{FF2B5EF4-FFF2-40B4-BE49-F238E27FC236}">
                  <a16:creationId xmlns:a16="http://schemas.microsoft.com/office/drawing/2014/main" id="{7C2C9B18-98BC-4280-ADA4-2B799C8C5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339">
              <a:extLst>
                <a:ext uri="{FF2B5EF4-FFF2-40B4-BE49-F238E27FC236}">
                  <a16:creationId xmlns:a16="http://schemas.microsoft.com/office/drawing/2014/main" id="{AE7E1FEE-508E-4C45-BBDE-77084984E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66" name="Freeform 340">
                <a:extLst>
                  <a:ext uri="{FF2B5EF4-FFF2-40B4-BE49-F238E27FC236}">
                    <a16:creationId xmlns:a16="http://schemas.microsoft.com/office/drawing/2014/main" id="{A2F2CFF6-5680-43E7-8109-AF249DD8A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41">
                <a:extLst>
                  <a:ext uri="{FF2B5EF4-FFF2-40B4-BE49-F238E27FC236}">
                    <a16:creationId xmlns:a16="http://schemas.microsoft.com/office/drawing/2014/main" id="{623673D0-CEF5-4184-9332-0BE849D4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D39F0911-7BE6-49BA-839C-0152BEBB2C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57312" y="5244770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0785C88A-AC6F-4BB0-8DA7-7A8A05E89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BA46E7DF-D0D2-4319-BBEE-98E353AAB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BDE3CFC-F437-4B5B-8140-76BE9CA6F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C8624659-3F9A-4AF1-B35C-514676219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E558A17A-B9BB-4797-B263-559E1EE62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336">
            <a:extLst>
              <a:ext uri="{FF2B5EF4-FFF2-40B4-BE49-F238E27FC236}">
                <a16:creationId xmlns:a16="http://schemas.microsoft.com/office/drawing/2014/main" id="{3E2127FA-C3AB-44A0-B1D2-BE142FFA414A}"/>
              </a:ext>
            </a:extLst>
          </p:cNvPr>
          <p:cNvGrpSpPr>
            <a:grpSpLocks/>
          </p:cNvGrpSpPr>
          <p:nvPr/>
        </p:nvGrpSpPr>
        <p:grpSpPr bwMode="auto">
          <a:xfrm>
            <a:off x="1617403" y="7516096"/>
            <a:ext cx="227013" cy="869950"/>
            <a:chOff x="1104" y="768"/>
            <a:chExt cx="143" cy="548"/>
          </a:xfrm>
        </p:grpSpPr>
        <p:sp>
          <p:nvSpPr>
            <p:cNvPr id="75" name="Line 337">
              <a:extLst>
                <a:ext uri="{FF2B5EF4-FFF2-40B4-BE49-F238E27FC236}">
                  <a16:creationId xmlns:a16="http://schemas.microsoft.com/office/drawing/2014/main" id="{BE19218A-13E0-42D0-B2CD-428552A4C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38">
              <a:extLst>
                <a:ext uri="{FF2B5EF4-FFF2-40B4-BE49-F238E27FC236}">
                  <a16:creationId xmlns:a16="http://schemas.microsoft.com/office/drawing/2014/main" id="{9806F7EC-AD90-48E3-BF57-A45C31B6F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339">
              <a:extLst>
                <a:ext uri="{FF2B5EF4-FFF2-40B4-BE49-F238E27FC236}">
                  <a16:creationId xmlns:a16="http://schemas.microsoft.com/office/drawing/2014/main" id="{5F05A8B7-FBFF-4EDB-94DF-43AEC7B3C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8" name="Freeform 340">
                <a:extLst>
                  <a:ext uri="{FF2B5EF4-FFF2-40B4-BE49-F238E27FC236}">
                    <a16:creationId xmlns:a16="http://schemas.microsoft.com/office/drawing/2014/main" id="{44C992A7-41C4-48DF-A6C2-95CEAE96C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41">
                <a:extLst>
                  <a:ext uri="{FF2B5EF4-FFF2-40B4-BE49-F238E27FC236}">
                    <a16:creationId xmlns:a16="http://schemas.microsoft.com/office/drawing/2014/main" id="{6B4371D9-A790-4805-B596-A5F94274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342">
            <a:extLst>
              <a:ext uri="{FF2B5EF4-FFF2-40B4-BE49-F238E27FC236}">
                <a16:creationId xmlns:a16="http://schemas.microsoft.com/office/drawing/2014/main" id="{05AFC1B2-45C6-45C0-B8CB-E440E19D4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22963" y="6942549"/>
            <a:ext cx="227013" cy="869950"/>
            <a:chOff x="1104" y="768"/>
            <a:chExt cx="143" cy="548"/>
          </a:xfrm>
        </p:grpSpPr>
        <p:sp>
          <p:nvSpPr>
            <p:cNvPr id="81" name="Line 343">
              <a:extLst>
                <a:ext uri="{FF2B5EF4-FFF2-40B4-BE49-F238E27FC236}">
                  <a16:creationId xmlns:a16="http://schemas.microsoft.com/office/drawing/2014/main" id="{43984B02-64AB-4BEF-A7E5-7BA6C518F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44">
              <a:extLst>
                <a:ext uri="{FF2B5EF4-FFF2-40B4-BE49-F238E27FC236}">
                  <a16:creationId xmlns:a16="http://schemas.microsoft.com/office/drawing/2014/main" id="{E81D13DC-F8CB-400F-AE36-935935CFB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45">
              <a:extLst>
                <a:ext uri="{FF2B5EF4-FFF2-40B4-BE49-F238E27FC236}">
                  <a16:creationId xmlns:a16="http://schemas.microsoft.com/office/drawing/2014/main" id="{77414326-5389-461A-B6FE-E630EFE1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84" name="Freeform 346">
                <a:extLst>
                  <a:ext uri="{FF2B5EF4-FFF2-40B4-BE49-F238E27FC236}">
                    <a16:creationId xmlns:a16="http://schemas.microsoft.com/office/drawing/2014/main" id="{F7B52F7E-6C00-46E7-8EA2-4EED4047D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47">
                <a:extLst>
                  <a:ext uri="{FF2B5EF4-FFF2-40B4-BE49-F238E27FC236}">
                    <a16:creationId xmlns:a16="http://schemas.microsoft.com/office/drawing/2014/main" id="{4414DCD9-0671-4086-8DDA-EA9324BB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336">
            <a:extLst>
              <a:ext uri="{FF2B5EF4-FFF2-40B4-BE49-F238E27FC236}">
                <a16:creationId xmlns:a16="http://schemas.microsoft.com/office/drawing/2014/main" id="{A26C0439-2982-4864-84CD-1710D1DFD6C3}"/>
              </a:ext>
            </a:extLst>
          </p:cNvPr>
          <p:cNvGrpSpPr>
            <a:grpSpLocks/>
          </p:cNvGrpSpPr>
          <p:nvPr/>
        </p:nvGrpSpPr>
        <p:grpSpPr bwMode="auto">
          <a:xfrm>
            <a:off x="1613033" y="6395377"/>
            <a:ext cx="227013" cy="869950"/>
            <a:chOff x="1104" y="768"/>
            <a:chExt cx="143" cy="548"/>
          </a:xfrm>
        </p:grpSpPr>
        <p:sp>
          <p:nvSpPr>
            <p:cNvPr id="99" name="Line 337">
              <a:extLst>
                <a:ext uri="{FF2B5EF4-FFF2-40B4-BE49-F238E27FC236}">
                  <a16:creationId xmlns:a16="http://schemas.microsoft.com/office/drawing/2014/main" id="{4AED9B4B-BD14-4C58-85BE-DA35E2EDE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38">
              <a:extLst>
                <a:ext uri="{FF2B5EF4-FFF2-40B4-BE49-F238E27FC236}">
                  <a16:creationId xmlns:a16="http://schemas.microsoft.com/office/drawing/2014/main" id="{49C4D30C-2833-4670-A3DD-D4B90D969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339">
              <a:extLst>
                <a:ext uri="{FF2B5EF4-FFF2-40B4-BE49-F238E27FC236}">
                  <a16:creationId xmlns:a16="http://schemas.microsoft.com/office/drawing/2014/main" id="{EA40861B-F88B-4E58-97EC-FF8383822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02" name="Freeform 340">
                <a:extLst>
                  <a:ext uri="{FF2B5EF4-FFF2-40B4-BE49-F238E27FC236}">
                    <a16:creationId xmlns:a16="http://schemas.microsoft.com/office/drawing/2014/main" id="{BE62C4AB-02B6-4B98-AAAB-89E751E8D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341">
                <a:extLst>
                  <a:ext uri="{FF2B5EF4-FFF2-40B4-BE49-F238E27FC236}">
                    <a16:creationId xmlns:a16="http://schemas.microsoft.com/office/drawing/2014/main" id="{89127953-8D6D-4321-AF57-DC62A6438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342">
            <a:extLst>
              <a:ext uri="{FF2B5EF4-FFF2-40B4-BE49-F238E27FC236}">
                <a16:creationId xmlns:a16="http://schemas.microsoft.com/office/drawing/2014/main" id="{738E1284-3AE7-45AD-BF5E-B9597F29B7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47827" y="7802213"/>
            <a:ext cx="227013" cy="869950"/>
            <a:chOff x="1104" y="768"/>
            <a:chExt cx="143" cy="548"/>
          </a:xfrm>
        </p:grpSpPr>
        <p:sp>
          <p:nvSpPr>
            <p:cNvPr id="105" name="Line 343">
              <a:extLst>
                <a:ext uri="{FF2B5EF4-FFF2-40B4-BE49-F238E27FC236}">
                  <a16:creationId xmlns:a16="http://schemas.microsoft.com/office/drawing/2014/main" id="{77DBB40C-0158-42F8-BEBD-C3EA8181A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4">
              <a:extLst>
                <a:ext uri="{FF2B5EF4-FFF2-40B4-BE49-F238E27FC236}">
                  <a16:creationId xmlns:a16="http://schemas.microsoft.com/office/drawing/2014/main" id="{1D99BE1C-2FFB-49A7-9C6B-1039EFC6B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345">
              <a:extLst>
                <a:ext uri="{FF2B5EF4-FFF2-40B4-BE49-F238E27FC236}">
                  <a16:creationId xmlns:a16="http://schemas.microsoft.com/office/drawing/2014/main" id="{D60663C9-F921-49A8-AC26-8461B754E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08" name="Freeform 346">
                <a:extLst>
                  <a:ext uri="{FF2B5EF4-FFF2-40B4-BE49-F238E27FC236}">
                    <a16:creationId xmlns:a16="http://schemas.microsoft.com/office/drawing/2014/main" id="{87FE957F-271B-421F-93C7-F9AC5B02C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47">
                <a:extLst>
                  <a:ext uri="{FF2B5EF4-FFF2-40B4-BE49-F238E27FC236}">
                    <a16:creationId xmlns:a16="http://schemas.microsoft.com/office/drawing/2014/main" id="{6F1D907B-D88C-4736-BBCC-62F3299F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8" name="Group 170">
            <a:extLst>
              <a:ext uri="{FF2B5EF4-FFF2-40B4-BE49-F238E27FC236}">
                <a16:creationId xmlns:a16="http://schemas.microsoft.com/office/drawing/2014/main" id="{1BD4007F-499A-457B-94DA-58D5A201747B}"/>
              </a:ext>
            </a:extLst>
          </p:cNvPr>
          <p:cNvGrpSpPr>
            <a:grpSpLocks/>
          </p:cNvGrpSpPr>
          <p:nvPr/>
        </p:nvGrpSpPr>
        <p:grpSpPr bwMode="auto">
          <a:xfrm>
            <a:off x="3017279" y="4305306"/>
            <a:ext cx="288925" cy="787400"/>
            <a:chOff x="1008" y="2592"/>
            <a:chExt cx="182" cy="496"/>
          </a:xfrm>
        </p:grpSpPr>
        <p:sp>
          <p:nvSpPr>
            <p:cNvPr id="159" name="Line 171">
              <a:extLst>
                <a:ext uri="{FF2B5EF4-FFF2-40B4-BE49-F238E27FC236}">
                  <a16:creationId xmlns:a16="http://schemas.microsoft.com/office/drawing/2014/main" id="{EEC817E7-5AA1-48AC-8D51-1CB2B875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72">
              <a:extLst>
                <a:ext uri="{FF2B5EF4-FFF2-40B4-BE49-F238E27FC236}">
                  <a16:creationId xmlns:a16="http://schemas.microsoft.com/office/drawing/2014/main" id="{DB12F112-04D4-4533-9F20-2B4AF6CC7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73">
              <a:extLst>
                <a:ext uri="{FF2B5EF4-FFF2-40B4-BE49-F238E27FC236}">
                  <a16:creationId xmlns:a16="http://schemas.microsoft.com/office/drawing/2014/main" id="{E8F50E85-0D6A-4AE7-92BF-C397FEE66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2" name="Freeform 174">
                <a:extLst>
                  <a:ext uri="{FF2B5EF4-FFF2-40B4-BE49-F238E27FC236}">
                    <a16:creationId xmlns:a16="http://schemas.microsoft.com/office/drawing/2014/main" id="{E0F2E6A4-8952-4114-8241-BE2A97BC1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75">
                <a:extLst>
                  <a:ext uri="{FF2B5EF4-FFF2-40B4-BE49-F238E27FC236}">
                    <a16:creationId xmlns:a16="http://schemas.microsoft.com/office/drawing/2014/main" id="{59B74445-BA82-40CD-9278-BC43247ED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885147-DCAC-44F8-B9DD-D89245C3F04E}"/>
              </a:ext>
            </a:extLst>
          </p:cNvPr>
          <p:cNvGrpSpPr/>
          <p:nvPr/>
        </p:nvGrpSpPr>
        <p:grpSpPr>
          <a:xfrm>
            <a:off x="2817813" y="5202936"/>
            <a:ext cx="793761" cy="442872"/>
            <a:chOff x="2817813" y="5202936"/>
            <a:chExt cx="79376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DF2C8-F15F-4FEE-A345-102A82D17792}"/>
                </a:ext>
              </a:extLst>
            </p:cNvPr>
            <p:cNvGrpSpPr/>
            <p:nvPr/>
          </p:nvGrpSpPr>
          <p:grpSpPr>
            <a:xfrm>
              <a:off x="2894688" y="5202936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48223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10B5A82-F568-4284-8A19-461E1DC47BED}"/>
                </a:ext>
              </a:extLst>
            </p:cNvPr>
            <p:cNvSpPr txBox="1"/>
            <p:nvPr/>
          </p:nvSpPr>
          <p:spPr>
            <a:xfrm>
              <a:off x="2817813" y="5262710"/>
              <a:ext cx="79376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165" name="Freeform 55">
            <a:extLst>
              <a:ext uri="{FF2B5EF4-FFF2-40B4-BE49-F238E27FC236}">
                <a16:creationId xmlns:a16="http://schemas.microsoft.com/office/drawing/2014/main" id="{CF3DEDDF-0220-4B0B-A5B2-D0DF9AD33646}"/>
              </a:ext>
            </a:extLst>
          </p:cNvPr>
          <p:cNvSpPr>
            <a:spLocks/>
          </p:cNvSpPr>
          <p:nvPr/>
        </p:nvSpPr>
        <p:spPr bwMode="auto">
          <a:xfrm>
            <a:off x="2508627" y="4960214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301">
            <a:extLst>
              <a:ext uri="{FF2B5EF4-FFF2-40B4-BE49-F238E27FC236}">
                <a16:creationId xmlns:a16="http://schemas.microsoft.com/office/drawing/2014/main" id="{B1FC5F80-EF5C-426A-87FF-44177F32325C}"/>
              </a:ext>
            </a:extLst>
          </p:cNvPr>
          <p:cNvSpPr>
            <a:spLocks/>
          </p:cNvSpPr>
          <p:nvPr/>
        </p:nvSpPr>
        <p:spPr bwMode="auto">
          <a:xfrm flipH="1">
            <a:off x="3902523" y="4704978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55">
            <a:extLst>
              <a:ext uri="{FF2B5EF4-FFF2-40B4-BE49-F238E27FC236}">
                <a16:creationId xmlns:a16="http://schemas.microsoft.com/office/drawing/2014/main" id="{7F75A32D-F8DD-4996-A9AE-5FF8F70F1C5B}"/>
              </a:ext>
            </a:extLst>
          </p:cNvPr>
          <p:cNvSpPr>
            <a:spLocks/>
          </p:cNvSpPr>
          <p:nvPr/>
        </p:nvSpPr>
        <p:spPr bwMode="auto">
          <a:xfrm>
            <a:off x="2044152" y="5867400"/>
            <a:ext cx="718542" cy="1453767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301">
            <a:extLst>
              <a:ext uri="{FF2B5EF4-FFF2-40B4-BE49-F238E27FC236}">
                <a16:creationId xmlns:a16="http://schemas.microsoft.com/office/drawing/2014/main" id="{5CF6FE37-F29F-464E-BE62-794FD1576042}"/>
              </a:ext>
            </a:extLst>
          </p:cNvPr>
          <p:cNvSpPr>
            <a:spLocks/>
          </p:cNvSpPr>
          <p:nvPr/>
        </p:nvSpPr>
        <p:spPr bwMode="auto">
          <a:xfrm flipH="1">
            <a:off x="3810012" y="6375625"/>
            <a:ext cx="742496" cy="160235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01">
            <a:extLst>
              <a:ext uri="{FF2B5EF4-FFF2-40B4-BE49-F238E27FC236}">
                <a16:creationId xmlns:a16="http://schemas.microsoft.com/office/drawing/2014/main" id="{14218141-46B0-4D45-B467-1D00B0C54C52}"/>
              </a:ext>
            </a:extLst>
          </p:cNvPr>
          <p:cNvSpPr>
            <a:spLocks/>
          </p:cNvSpPr>
          <p:nvPr/>
        </p:nvSpPr>
        <p:spPr bwMode="auto">
          <a:xfrm flipH="1">
            <a:off x="4302154" y="7098799"/>
            <a:ext cx="742496" cy="160235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55">
            <a:extLst>
              <a:ext uri="{FF2B5EF4-FFF2-40B4-BE49-F238E27FC236}">
                <a16:creationId xmlns:a16="http://schemas.microsoft.com/office/drawing/2014/main" id="{6DC0A6D7-9ED4-4323-B0E5-51B20E677051}"/>
              </a:ext>
            </a:extLst>
          </p:cNvPr>
          <p:cNvSpPr>
            <a:spLocks/>
          </p:cNvSpPr>
          <p:nvPr/>
        </p:nvSpPr>
        <p:spPr bwMode="auto">
          <a:xfrm>
            <a:off x="2011512" y="6783421"/>
            <a:ext cx="718542" cy="1453767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" name="Group 25">
            <a:extLst>
              <a:ext uri="{FF2B5EF4-FFF2-40B4-BE49-F238E27FC236}">
                <a16:creationId xmlns:a16="http://schemas.microsoft.com/office/drawing/2014/main" id="{3B56F82A-520C-4555-A449-44190780C7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4871" y="7085424"/>
            <a:ext cx="556725" cy="1360488"/>
            <a:chOff x="192" y="4800"/>
            <a:chExt cx="205" cy="857"/>
          </a:xfrm>
        </p:grpSpPr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070D5A15-E7AE-46A7-BF55-46326397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C81B00CA-D231-4539-AFE1-3FB8780F1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137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2019-07-19T23:15:33Z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