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19.07.2019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53093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This Isn’t Our Fulltime Job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Stanley Lewis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designing is hard. Have a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retoast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POSITION: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in start box, facing T1, loaded and holstered. Wrists above shoulders.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signal, engage T1 with at least 6 rounds in the open. Then from P1 and P2, engage the remaining targets with at least 2 rounds.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V="1">
            <a:off x="2030379" y="6770696"/>
            <a:ext cx="179727" cy="5445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2104136" y="694458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3249733" y="51822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V="1">
            <a:off x="4101365" y="7773816"/>
            <a:ext cx="1" cy="7605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3600500" y="79965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1333365" y="49730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1793793" y="48016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2046126" y="49898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2404791" y="4743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4157895" y="47883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4774101" y="47971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D23785-F368-4D36-BA4F-C4665A105DD8}"/>
              </a:ext>
            </a:extLst>
          </p:cNvPr>
          <p:cNvGrpSpPr/>
          <p:nvPr/>
        </p:nvGrpSpPr>
        <p:grpSpPr>
          <a:xfrm>
            <a:off x="3097620" y="6440524"/>
            <a:ext cx="696263" cy="463888"/>
            <a:chOff x="-3849490" y="7591208"/>
            <a:chExt cx="696263" cy="4638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C98AA0-68FC-4BEE-BEF2-2B45411A35A4}"/>
                </a:ext>
              </a:extLst>
            </p:cNvPr>
            <p:cNvSpPr txBox="1"/>
            <p:nvPr/>
          </p:nvSpPr>
          <p:spPr>
            <a:xfrm>
              <a:off x="-3849490" y="7591208"/>
              <a:ext cx="6962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245B73-7B4C-4D60-AD9C-31C600508D04}"/>
                </a:ext>
              </a:extLst>
            </p:cNvPr>
            <p:cNvGrpSpPr/>
            <p:nvPr/>
          </p:nvGrpSpPr>
          <p:grpSpPr>
            <a:xfrm>
              <a:off x="-3768057" y="7612224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48223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29">
            <a:extLst>
              <a:ext uri="{FF2B5EF4-FFF2-40B4-BE49-F238E27FC236}">
                <a16:creationId xmlns:a16="http://schemas.microsoft.com/office/drawing/2014/main" id="{077009BB-40CD-4B8F-AE8F-54C11D3B8EBE}"/>
              </a:ext>
            </a:extLst>
          </p:cNvPr>
          <p:cNvGrpSpPr>
            <a:grpSpLocks/>
          </p:cNvGrpSpPr>
          <p:nvPr/>
        </p:nvGrpSpPr>
        <p:grpSpPr bwMode="auto">
          <a:xfrm>
            <a:off x="1858184" y="5172695"/>
            <a:ext cx="287338" cy="790575"/>
            <a:chOff x="528" y="240"/>
            <a:chExt cx="181" cy="498"/>
          </a:xfrm>
        </p:grpSpPr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D66CAE98-E3B2-48F0-B566-8D962A461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19F140B8-14CF-4884-90BE-5FE8729A6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24827F46-D5D9-4847-8ACE-ADF95939B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44">
            <a:extLst>
              <a:ext uri="{FF2B5EF4-FFF2-40B4-BE49-F238E27FC236}">
                <a16:creationId xmlns:a16="http://schemas.microsoft.com/office/drawing/2014/main" id="{4610C2EE-620B-452E-851B-BB16BDBF76D7}"/>
              </a:ext>
            </a:extLst>
          </p:cNvPr>
          <p:cNvGrpSpPr>
            <a:grpSpLocks/>
          </p:cNvGrpSpPr>
          <p:nvPr/>
        </p:nvGrpSpPr>
        <p:grpSpPr bwMode="auto">
          <a:xfrm>
            <a:off x="3356010" y="5539822"/>
            <a:ext cx="287338" cy="787400"/>
            <a:chOff x="1756" y="2113"/>
            <a:chExt cx="181" cy="499"/>
          </a:xfrm>
        </p:grpSpPr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2ADF39A0-38AE-4D96-864E-D2985782C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6">
              <a:extLst>
                <a:ext uri="{FF2B5EF4-FFF2-40B4-BE49-F238E27FC236}">
                  <a16:creationId xmlns:a16="http://schemas.microsoft.com/office/drawing/2014/main" id="{AAB12807-39EA-4710-99AE-0227E4E50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7">
              <a:extLst>
                <a:ext uri="{FF2B5EF4-FFF2-40B4-BE49-F238E27FC236}">
                  <a16:creationId xmlns:a16="http://schemas.microsoft.com/office/drawing/2014/main" id="{7D50BA70-050C-4BEA-B64C-307037C39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2" name="Freeform 48">
                <a:extLst>
                  <a:ext uri="{FF2B5EF4-FFF2-40B4-BE49-F238E27FC236}">
                    <a16:creationId xmlns:a16="http://schemas.microsoft.com/office/drawing/2014/main" id="{1A294CCB-C1DB-4A7C-883C-8488B8395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" name="Freeform 49">
                <a:extLst>
                  <a:ext uri="{FF2B5EF4-FFF2-40B4-BE49-F238E27FC236}">
                    <a16:creationId xmlns:a16="http://schemas.microsoft.com/office/drawing/2014/main" id="{88991A56-4265-4763-A536-8000A15EA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0">
                <a:extLst>
                  <a:ext uri="{FF2B5EF4-FFF2-40B4-BE49-F238E27FC236}">
                    <a16:creationId xmlns:a16="http://schemas.microsoft.com/office/drawing/2014/main" id="{CA7E7722-73E7-4F2B-900A-A24DB0C925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" name="Group 164">
            <a:extLst>
              <a:ext uri="{FF2B5EF4-FFF2-40B4-BE49-F238E27FC236}">
                <a16:creationId xmlns:a16="http://schemas.microsoft.com/office/drawing/2014/main" id="{C4DA6F1B-E9F3-4599-9005-2D6B208F6BF7}"/>
              </a:ext>
            </a:extLst>
          </p:cNvPr>
          <p:cNvGrpSpPr>
            <a:grpSpLocks/>
          </p:cNvGrpSpPr>
          <p:nvPr/>
        </p:nvGrpSpPr>
        <p:grpSpPr bwMode="auto">
          <a:xfrm>
            <a:off x="2176139" y="5388171"/>
            <a:ext cx="288925" cy="787400"/>
            <a:chOff x="1247" y="2496"/>
            <a:chExt cx="182" cy="496"/>
          </a:xfrm>
        </p:grpSpPr>
        <p:sp>
          <p:nvSpPr>
            <p:cNvPr id="66" name="Line 165">
              <a:extLst>
                <a:ext uri="{FF2B5EF4-FFF2-40B4-BE49-F238E27FC236}">
                  <a16:creationId xmlns:a16="http://schemas.microsoft.com/office/drawing/2014/main" id="{0858C318-504C-4524-8036-AF3A86475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66">
              <a:extLst>
                <a:ext uri="{FF2B5EF4-FFF2-40B4-BE49-F238E27FC236}">
                  <a16:creationId xmlns:a16="http://schemas.microsoft.com/office/drawing/2014/main" id="{CB81ECFB-6359-448F-8CA4-17B3FA2AE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167">
              <a:extLst>
                <a:ext uri="{FF2B5EF4-FFF2-40B4-BE49-F238E27FC236}">
                  <a16:creationId xmlns:a16="http://schemas.microsoft.com/office/drawing/2014/main" id="{B2F8B5EA-A575-445F-84E0-F62FB173F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69" name="Freeform 168">
                <a:extLst>
                  <a:ext uri="{FF2B5EF4-FFF2-40B4-BE49-F238E27FC236}">
                    <a16:creationId xmlns:a16="http://schemas.microsoft.com/office/drawing/2014/main" id="{ADDDC2B0-5667-4F49-8029-41CB802BB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69">
                <a:extLst>
                  <a:ext uri="{FF2B5EF4-FFF2-40B4-BE49-F238E27FC236}">
                    <a16:creationId xmlns:a16="http://schemas.microsoft.com/office/drawing/2014/main" id="{C5CABC79-37E6-415E-B772-B93325CE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170">
            <a:extLst>
              <a:ext uri="{FF2B5EF4-FFF2-40B4-BE49-F238E27FC236}">
                <a16:creationId xmlns:a16="http://schemas.microsoft.com/office/drawing/2014/main" id="{DBD429D9-C5CB-4537-BF8D-D8B02654E5E5}"/>
              </a:ext>
            </a:extLst>
          </p:cNvPr>
          <p:cNvGrpSpPr>
            <a:grpSpLocks/>
          </p:cNvGrpSpPr>
          <p:nvPr/>
        </p:nvGrpSpPr>
        <p:grpSpPr bwMode="auto">
          <a:xfrm>
            <a:off x="4311217" y="5257202"/>
            <a:ext cx="288925" cy="787400"/>
            <a:chOff x="1008" y="2592"/>
            <a:chExt cx="182" cy="496"/>
          </a:xfrm>
        </p:grpSpPr>
        <p:sp>
          <p:nvSpPr>
            <p:cNvPr id="72" name="Line 171">
              <a:extLst>
                <a:ext uri="{FF2B5EF4-FFF2-40B4-BE49-F238E27FC236}">
                  <a16:creationId xmlns:a16="http://schemas.microsoft.com/office/drawing/2014/main" id="{2BB7AE5E-BD8E-453D-BD85-B52436B8E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72">
              <a:extLst>
                <a:ext uri="{FF2B5EF4-FFF2-40B4-BE49-F238E27FC236}">
                  <a16:creationId xmlns:a16="http://schemas.microsoft.com/office/drawing/2014/main" id="{6AD8D8EF-7C74-4CC6-A811-D55FEA8BE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173">
              <a:extLst>
                <a:ext uri="{FF2B5EF4-FFF2-40B4-BE49-F238E27FC236}">
                  <a16:creationId xmlns:a16="http://schemas.microsoft.com/office/drawing/2014/main" id="{5F4D4187-C237-4AEB-AC42-F1D541464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75" name="Freeform 174">
                <a:extLst>
                  <a:ext uri="{FF2B5EF4-FFF2-40B4-BE49-F238E27FC236}">
                    <a16:creationId xmlns:a16="http://schemas.microsoft.com/office/drawing/2014/main" id="{0ED17598-B3D9-4670-911E-C8B9A548F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75">
                <a:extLst>
                  <a:ext uri="{FF2B5EF4-FFF2-40B4-BE49-F238E27FC236}">
                    <a16:creationId xmlns:a16="http://schemas.microsoft.com/office/drawing/2014/main" id="{B031911B-3CE9-4EF0-8285-85EF71C78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7" name="Group 182">
            <a:extLst>
              <a:ext uri="{FF2B5EF4-FFF2-40B4-BE49-F238E27FC236}">
                <a16:creationId xmlns:a16="http://schemas.microsoft.com/office/drawing/2014/main" id="{978006DD-0633-4BE5-BD7A-FDE37EC67B9D}"/>
              </a:ext>
            </a:extLst>
          </p:cNvPr>
          <p:cNvGrpSpPr>
            <a:grpSpLocks/>
          </p:cNvGrpSpPr>
          <p:nvPr/>
        </p:nvGrpSpPr>
        <p:grpSpPr bwMode="auto">
          <a:xfrm>
            <a:off x="1493059" y="5351381"/>
            <a:ext cx="287338" cy="787400"/>
            <a:chOff x="2449" y="2688"/>
            <a:chExt cx="181" cy="496"/>
          </a:xfrm>
        </p:grpSpPr>
        <p:sp>
          <p:nvSpPr>
            <p:cNvPr id="78" name="Line 183">
              <a:extLst>
                <a:ext uri="{FF2B5EF4-FFF2-40B4-BE49-F238E27FC236}">
                  <a16:creationId xmlns:a16="http://schemas.microsoft.com/office/drawing/2014/main" id="{B5D1DC87-9C41-45DB-9530-9482EB21C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84">
              <a:extLst>
                <a:ext uri="{FF2B5EF4-FFF2-40B4-BE49-F238E27FC236}">
                  <a16:creationId xmlns:a16="http://schemas.microsoft.com/office/drawing/2014/main" id="{F8539D10-29D1-44ED-98AD-BBC891808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185">
              <a:extLst>
                <a:ext uri="{FF2B5EF4-FFF2-40B4-BE49-F238E27FC236}">
                  <a16:creationId xmlns:a16="http://schemas.microsoft.com/office/drawing/2014/main" id="{0D418327-C4DC-4B10-BC54-9F7112DC4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81" name="Freeform 186">
                <a:extLst>
                  <a:ext uri="{FF2B5EF4-FFF2-40B4-BE49-F238E27FC236}">
                    <a16:creationId xmlns:a16="http://schemas.microsoft.com/office/drawing/2014/main" id="{AA2B237F-BB12-4D05-91B8-B878F5072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87">
                <a:extLst>
                  <a:ext uri="{FF2B5EF4-FFF2-40B4-BE49-F238E27FC236}">
                    <a16:creationId xmlns:a16="http://schemas.microsoft.com/office/drawing/2014/main" id="{1F8995B9-9A88-4228-9DFF-29DFF6CED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3" name="Group 278">
            <a:extLst>
              <a:ext uri="{FF2B5EF4-FFF2-40B4-BE49-F238E27FC236}">
                <a16:creationId xmlns:a16="http://schemas.microsoft.com/office/drawing/2014/main" id="{B3FE1A68-8721-413A-95F6-E78289F0E8EB}"/>
              </a:ext>
            </a:extLst>
          </p:cNvPr>
          <p:cNvGrpSpPr>
            <a:grpSpLocks/>
          </p:cNvGrpSpPr>
          <p:nvPr/>
        </p:nvGrpSpPr>
        <p:grpSpPr bwMode="auto">
          <a:xfrm>
            <a:off x="2561226" y="5143072"/>
            <a:ext cx="287338" cy="787400"/>
            <a:chOff x="2208" y="240"/>
            <a:chExt cx="181" cy="496"/>
          </a:xfrm>
        </p:grpSpPr>
        <p:sp>
          <p:nvSpPr>
            <p:cNvPr id="84" name="Line 279">
              <a:extLst>
                <a:ext uri="{FF2B5EF4-FFF2-40B4-BE49-F238E27FC236}">
                  <a16:creationId xmlns:a16="http://schemas.microsoft.com/office/drawing/2014/main" id="{34D36EDA-5A18-4CA4-93ED-9181F035D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80">
              <a:extLst>
                <a:ext uri="{FF2B5EF4-FFF2-40B4-BE49-F238E27FC236}">
                  <a16:creationId xmlns:a16="http://schemas.microsoft.com/office/drawing/2014/main" id="{6EF3361B-D3C7-4A5B-BC85-43CE9076A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281">
              <a:extLst>
                <a:ext uri="{FF2B5EF4-FFF2-40B4-BE49-F238E27FC236}">
                  <a16:creationId xmlns:a16="http://schemas.microsoft.com/office/drawing/2014/main" id="{26B07D8F-8A12-49DA-A779-FA239623D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82">
              <a:extLst>
                <a:ext uri="{FF2B5EF4-FFF2-40B4-BE49-F238E27FC236}">
                  <a16:creationId xmlns:a16="http://schemas.microsoft.com/office/drawing/2014/main" id="{F4E974EB-F0CA-4148-B28B-C8E61435F7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Freeform 300">
            <a:extLst>
              <a:ext uri="{FF2B5EF4-FFF2-40B4-BE49-F238E27FC236}">
                <a16:creationId xmlns:a16="http://schemas.microsoft.com/office/drawing/2014/main" id="{1EB725BA-7CB2-483D-BA58-103D8C1BDC7F}"/>
              </a:ext>
            </a:extLst>
          </p:cNvPr>
          <p:cNvSpPr>
            <a:spLocks/>
          </p:cNvSpPr>
          <p:nvPr/>
        </p:nvSpPr>
        <p:spPr bwMode="auto">
          <a:xfrm>
            <a:off x="3012247" y="5488424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97FFA9-42C3-4AE4-9C29-E82E1E6FE122}"/>
              </a:ext>
            </a:extLst>
          </p:cNvPr>
          <p:cNvGrpSpPr/>
          <p:nvPr/>
        </p:nvGrpSpPr>
        <p:grpSpPr>
          <a:xfrm>
            <a:off x="1648324" y="5728811"/>
            <a:ext cx="1350050" cy="1077913"/>
            <a:chOff x="-3636048" y="2509043"/>
            <a:chExt cx="1350050" cy="1077913"/>
          </a:xfrm>
        </p:grpSpPr>
        <p:sp>
          <p:nvSpPr>
            <p:cNvPr id="51" name="Rectangle 22">
              <a:extLst>
                <a:ext uri="{FF2B5EF4-FFF2-40B4-BE49-F238E27FC236}">
                  <a16:creationId xmlns:a16="http://schemas.microsoft.com/office/drawing/2014/main" id="{567CBDED-2FC8-4FF5-AD4E-2FA108101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36048" y="2509043"/>
              <a:ext cx="13500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D83DFEAD-CC8B-4D47-951C-7EE66539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01074" y="269001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3" name="Freeform 300">
            <a:extLst>
              <a:ext uri="{FF2B5EF4-FFF2-40B4-BE49-F238E27FC236}">
                <a16:creationId xmlns:a16="http://schemas.microsoft.com/office/drawing/2014/main" id="{8E184397-8091-46B2-AD1F-44577CC94DB3}"/>
              </a:ext>
            </a:extLst>
          </p:cNvPr>
          <p:cNvSpPr>
            <a:spLocks/>
          </p:cNvSpPr>
          <p:nvPr/>
        </p:nvSpPr>
        <p:spPr bwMode="auto">
          <a:xfrm>
            <a:off x="4065615" y="5629924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300">
            <a:extLst>
              <a:ext uri="{FF2B5EF4-FFF2-40B4-BE49-F238E27FC236}">
                <a16:creationId xmlns:a16="http://schemas.microsoft.com/office/drawing/2014/main" id="{C040FACD-4E3C-46B7-AF9E-ADCC022763F6}"/>
              </a:ext>
            </a:extLst>
          </p:cNvPr>
          <p:cNvSpPr>
            <a:spLocks/>
          </p:cNvSpPr>
          <p:nvPr/>
        </p:nvSpPr>
        <p:spPr bwMode="auto">
          <a:xfrm>
            <a:off x="4080564" y="6393390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" name="Group 44">
            <a:extLst>
              <a:ext uri="{FF2B5EF4-FFF2-40B4-BE49-F238E27FC236}">
                <a16:creationId xmlns:a16="http://schemas.microsoft.com/office/drawing/2014/main" id="{6662DED8-982C-4FDE-A6BA-9ABC313F73CB}"/>
              </a:ext>
            </a:extLst>
          </p:cNvPr>
          <p:cNvGrpSpPr>
            <a:grpSpLocks/>
          </p:cNvGrpSpPr>
          <p:nvPr/>
        </p:nvGrpSpPr>
        <p:grpSpPr bwMode="auto">
          <a:xfrm>
            <a:off x="4722379" y="5116036"/>
            <a:ext cx="287338" cy="787400"/>
            <a:chOff x="1756" y="2113"/>
            <a:chExt cx="181" cy="499"/>
          </a:xfrm>
        </p:grpSpPr>
        <p:sp>
          <p:nvSpPr>
            <p:cNvPr id="96" name="Line 45">
              <a:extLst>
                <a:ext uri="{FF2B5EF4-FFF2-40B4-BE49-F238E27FC236}">
                  <a16:creationId xmlns:a16="http://schemas.microsoft.com/office/drawing/2014/main" id="{BB737630-02E4-4D6A-8941-051F95199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46">
              <a:extLst>
                <a:ext uri="{FF2B5EF4-FFF2-40B4-BE49-F238E27FC236}">
                  <a16:creationId xmlns:a16="http://schemas.microsoft.com/office/drawing/2014/main" id="{6F7799F4-06C3-4979-B282-69C04BD79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47">
              <a:extLst>
                <a:ext uri="{FF2B5EF4-FFF2-40B4-BE49-F238E27FC236}">
                  <a16:creationId xmlns:a16="http://schemas.microsoft.com/office/drawing/2014/main" id="{8F4D9BF0-F0C0-4F4D-8CF1-E404538566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99" name="Freeform 48">
                <a:extLst>
                  <a:ext uri="{FF2B5EF4-FFF2-40B4-BE49-F238E27FC236}">
                    <a16:creationId xmlns:a16="http://schemas.microsoft.com/office/drawing/2014/main" id="{2EA71A82-3C94-46BE-8F16-16123EF47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Freeform 49">
                <a:extLst>
                  <a:ext uri="{FF2B5EF4-FFF2-40B4-BE49-F238E27FC236}">
                    <a16:creationId xmlns:a16="http://schemas.microsoft.com/office/drawing/2014/main" id="{22A5E446-BCCD-44B4-A0EA-B71A024E8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50">
                <a:extLst>
                  <a:ext uri="{FF2B5EF4-FFF2-40B4-BE49-F238E27FC236}">
                    <a16:creationId xmlns:a16="http://schemas.microsoft.com/office/drawing/2014/main" id="{6FB421F8-6C6C-4E2F-9CFB-285C3F21DFB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114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2019-07-20T00:02:27Z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