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49" d="100"/>
          <a:sy n="49" d="100"/>
        </p:scale>
        <p:origin x="2448" y="4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22.07.2019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08920"/>
              </p:ext>
            </p:extLst>
          </p:nvPr>
        </p:nvGraphicFramePr>
        <p:xfrm>
          <a:off x="152400" y="152400"/>
          <a:ext cx="7010400" cy="4757240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One In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The Pipe…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Or Not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Jackie Russo &amp;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Someone is about to take your life. How much extra time does it take when you</a:t>
                      </a:r>
                    </a:p>
                    <a:p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carry a firearm with an empty chamber so that you can make it to ASI at Paul Bunyan on July 28</a:t>
                      </a:r>
                      <a:r>
                        <a:rPr lang="en-US" sz="1100" b="0" i="0" u="none" strike="noStrike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1: Handgun loaded, chamber empty, and holstered. Wrists above shoulders. Revolvers also on an empty chamber.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 2: Handgun loaded chambered(division capacity) and holstered, wrists above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PCCs stock on belt, muzzle pointing downrange. Chamber conditions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still apply.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           2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4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3 IDPA, 2 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signal, draw and engage each target with two rounds only in any priority.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Both strings are the same. String 1 necessitates the chambering of a round before shooting.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rfgc.org/files/patch.png">
            <a:extLst>
              <a:ext uri="{FF2B5EF4-FFF2-40B4-BE49-F238E27FC236}">
                <a16:creationId xmlns:a16="http://schemas.microsoft.com/office/drawing/2014/main" id="{156EFA39-1A0B-4256-86BF-A6696AF2A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0" y="76035"/>
            <a:ext cx="1134712" cy="11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948576-B05A-4C6A-9CC7-F2DC7E730FE5}"/>
              </a:ext>
            </a:extLst>
          </p:cNvPr>
          <p:cNvSpPr txBox="1"/>
          <p:nvPr/>
        </p:nvSpPr>
        <p:spPr>
          <a:xfrm>
            <a:off x="3468539" y="895371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2BB537-10E9-443F-8888-5E192068E64E}"/>
              </a:ext>
            </a:extLst>
          </p:cNvPr>
          <p:cNvCxnSpPr>
            <a:cxnSpLocks/>
          </p:cNvCxnSpPr>
          <p:nvPr/>
        </p:nvCxnSpPr>
        <p:spPr>
          <a:xfrm flipH="1">
            <a:off x="3359150" y="8938589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87CA41E-C3E1-46B8-B550-E151BF3B8FA6}"/>
              </a:ext>
            </a:extLst>
          </p:cNvPr>
          <p:cNvGrpSpPr/>
          <p:nvPr/>
        </p:nvGrpSpPr>
        <p:grpSpPr>
          <a:xfrm>
            <a:off x="3047023" y="6629400"/>
            <a:ext cx="1221151" cy="857501"/>
            <a:chOff x="2767007" y="4965965"/>
            <a:chExt cx="1221151" cy="857501"/>
          </a:xfrm>
        </p:grpSpPr>
        <p:grpSp>
          <p:nvGrpSpPr>
            <p:cNvPr id="49" name="Group 29">
              <a:extLst>
                <a:ext uri="{FF2B5EF4-FFF2-40B4-BE49-F238E27FC236}">
                  <a16:creationId xmlns:a16="http://schemas.microsoft.com/office/drawing/2014/main" id="{6C04395F-F979-4AEB-8B12-E3F8BF06AA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7007" y="4965965"/>
              <a:ext cx="287338" cy="790575"/>
              <a:chOff x="528" y="240"/>
              <a:chExt cx="181" cy="498"/>
            </a:xfrm>
          </p:grpSpPr>
          <p:sp>
            <p:nvSpPr>
              <p:cNvPr id="50" name="Line 30">
                <a:extLst>
                  <a:ext uri="{FF2B5EF4-FFF2-40B4-BE49-F238E27FC236}">
                    <a16:creationId xmlns:a16="http://schemas.microsoft.com/office/drawing/2014/main" id="{ACE09005-F667-4120-9227-02F57B5F8C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31">
                <a:extLst>
                  <a:ext uri="{FF2B5EF4-FFF2-40B4-BE49-F238E27FC236}">
                    <a16:creationId xmlns:a16="http://schemas.microsoft.com/office/drawing/2014/main" id="{D951047D-48D1-40E8-A799-2B1B800727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Freeform 32">
                <a:extLst>
                  <a:ext uri="{FF2B5EF4-FFF2-40B4-BE49-F238E27FC236}">
                    <a16:creationId xmlns:a16="http://schemas.microsoft.com/office/drawing/2014/main" id="{10FD8B89-CEC6-4BA9-8281-6E631C2C1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" name="Group 44">
              <a:extLst>
                <a:ext uri="{FF2B5EF4-FFF2-40B4-BE49-F238E27FC236}">
                  <a16:creationId xmlns:a16="http://schemas.microsoft.com/office/drawing/2014/main" id="{300A4A33-191C-4B7F-B535-CAB4BF8722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0820" y="5015972"/>
              <a:ext cx="287338" cy="787400"/>
              <a:chOff x="1756" y="2113"/>
              <a:chExt cx="181" cy="499"/>
            </a:xfrm>
          </p:grpSpPr>
          <p:sp>
            <p:nvSpPr>
              <p:cNvPr id="54" name="Line 45">
                <a:extLst>
                  <a:ext uri="{FF2B5EF4-FFF2-40B4-BE49-F238E27FC236}">
                    <a16:creationId xmlns:a16="http://schemas.microsoft.com/office/drawing/2014/main" id="{8601CD35-17CC-4457-A690-F628A195F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6" y="2358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46">
                <a:extLst>
                  <a:ext uri="{FF2B5EF4-FFF2-40B4-BE49-F238E27FC236}">
                    <a16:creationId xmlns:a16="http://schemas.microsoft.com/office/drawing/2014/main" id="{66AA3351-318C-4EBF-8E12-9CB8E7C27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358"/>
                <a:ext cx="0" cy="2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7" name="Group 47">
                <a:extLst>
                  <a:ext uri="{FF2B5EF4-FFF2-40B4-BE49-F238E27FC236}">
                    <a16:creationId xmlns:a16="http://schemas.microsoft.com/office/drawing/2014/main" id="{DA5A4873-8430-478A-91FD-C3C0CB8B94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6" y="2113"/>
                <a:ext cx="181" cy="333"/>
                <a:chOff x="1756" y="2113"/>
                <a:chExt cx="181" cy="333"/>
              </a:xfrm>
            </p:grpSpPr>
            <p:sp>
              <p:nvSpPr>
                <p:cNvPr id="58" name="Freeform 48">
                  <a:extLst>
                    <a:ext uri="{FF2B5EF4-FFF2-40B4-BE49-F238E27FC236}">
                      <a16:creationId xmlns:a16="http://schemas.microsoft.com/office/drawing/2014/main" id="{B269CA14-B0D0-4359-9971-2AD03F48F5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6" y="2113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49">
                  <a:extLst>
                    <a:ext uri="{FF2B5EF4-FFF2-40B4-BE49-F238E27FC236}">
                      <a16:creationId xmlns:a16="http://schemas.microsoft.com/office/drawing/2014/main" id="{F13B288A-D017-4E3A-BF80-651DB2F9B5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1" y="2181"/>
                  <a:ext cx="56" cy="264"/>
                </a:xfrm>
                <a:custGeom>
                  <a:avLst/>
                  <a:gdLst>
                    <a:gd name="T0" fmla="*/ 0 w 56"/>
                    <a:gd name="T1" fmla="*/ 3 h 264"/>
                    <a:gd name="T2" fmla="*/ 0 w 56"/>
                    <a:gd name="T3" fmla="*/ 264 h 264"/>
                    <a:gd name="T4" fmla="*/ 21 w 56"/>
                    <a:gd name="T5" fmla="*/ 264 h 264"/>
                    <a:gd name="T6" fmla="*/ 56 w 56"/>
                    <a:gd name="T7" fmla="*/ 200 h 264"/>
                    <a:gd name="T8" fmla="*/ 56 w 56"/>
                    <a:gd name="T9" fmla="*/ 23 h 264"/>
                    <a:gd name="T10" fmla="*/ 21 w 56"/>
                    <a:gd name="T11" fmla="*/ 0 h 264"/>
                    <a:gd name="T12" fmla="*/ 0 w 56"/>
                    <a:gd name="T13" fmla="*/ 3 h 2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64"/>
                    <a:gd name="T23" fmla="*/ 56 w 56"/>
                    <a:gd name="T24" fmla="*/ 264 h 26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64">
                      <a:moveTo>
                        <a:pt x="0" y="3"/>
                      </a:moveTo>
                      <a:lnTo>
                        <a:pt x="0" y="264"/>
                      </a:lnTo>
                      <a:lnTo>
                        <a:pt x="21" y="264"/>
                      </a:lnTo>
                      <a:lnTo>
                        <a:pt x="56" y="200"/>
                      </a:lnTo>
                      <a:lnTo>
                        <a:pt x="56" y="23"/>
                      </a:lnTo>
                      <a:lnTo>
                        <a:pt x="2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50">
                  <a:extLst>
                    <a:ext uri="{FF2B5EF4-FFF2-40B4-BE49-F238E27FC236}">
                      <a16:creationId xmlns:a16="http://schemas.microsoft.com/office/drawing/2014/main" id="{A3B2C7B0-ADCC-4885-B4B3-32DA87E031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759" y="2179"/>
                  <a:ext cx="56" cy="264"/>
                </a:xfrm>
                <a:custGeom>
                  <a:avLst/>
                  <a:gdLst>
                    <a:gd name="T0" fmla="*/ 0 w 56"/>
                    <a:gd name="T1" fmla="*/ 3 h 264"/>
                    <a:gd name="T2" fmla="*/ 0 w 56"/>
                    <a:gd name="T3" fmla="*/ 264 h 264"/>
                    <a:gd name="T4" fmla="*/ 21 w 56"/>
                    <a:gd name="T5" fmla="*/ 264 h 264"/>
                    <a:gd name="T6" fmla="*/ 56 w 56"/>
                    <a:gd name="T7" fmla="*/ 200 h 264"/>
                    <a:gd name="T8" fmla="*/ 56 w 56"/>
                    <a:gd name="T9" fmla="*/ 23 h 264"/>
                    <a:gd name="T10" fmla="*/ 21 w 56"/>
                    <a:gd name="T11" fmla="*/ 0 h 264"/>
                    <a:gd name="T12" fmla="*/ 0 w 56"/>
                    <a:gd name="T13" fmla="*/ 3 h 2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6"/>
                    <a:gd name="T22" fmla="*/ 0 h 264"/>
                    <a:gd name="T23" fmla="*/ 56 w 56"/>
                    <a:gd name="T24" fmla="*/ 264 h 26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6" h="264">
                      <a:moveTo>
                        <a:pt x="0" y="3"/>
                      </a:moveTo>
                      <a:lnTo>
                        <a:pt x="0" y="264"/>
                      </a:lnTo>
                      <a:lnTo>
                        <a:pt x="21" y="264"/>
                      </a:lnTo>
                      <a:lnTo>
                        <a:pt x="56" y="200"/>
                      </a:lnTo>
                      <a:lnTo>
                        <a:pt x="56" y="23"/>
                      </a:lnTo>
                      <a:lnTo>
                        <a:pt x="2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1" name="Group 182">
              <a:extLst>
                <a:ext uri="{FF2B5EF4-FFF2-40B4-BE49-F238E27FC236}">
                  <a16:creationId xmlns:a16="http://schemas.microsoft.com/office/drawing/2014/main" id="{75CDEC61-6B83-410E-8777-D808B18535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8176" y="5015972"/>
              <a:ext cx="287338" cy="787400"/>
              <a:chOff x="2449" y="2688"/>
              <a:chExt cx="181" cy="496"/>
            </a:xfrm>
          </p:grpSpPr>
          <p:sp>
            <p:nvSpPr>
              <p:cNvPr id="62" name="Line 183">
                <a:extLst>
                  <a:ext uri="{FF2B5EF4-FFF2-40B4-BE49-F238E27FC236}">
                    <a16:creationId xmlns:a16="http://schemas.microsoft.com/office/drawing/2014/main" id="{81CC2B77-BC9F-4691-9745-8DBD1954A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9" y="2932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184">
                <a:extLst>
                  <a:ext uri="{FF2B5EF4-FFF2-40B4-BE49-F238E27FC236}">
                    <a16:creationId xmlns:a16="http://schemas.microsoft.com/office/drawing/2014/main" id="{24CDBFDC-059A-4F92-908F-4B86690EC0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2932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4" name="Group 185">
                <a:extLst>
                  <a:ext uri="{FF2B5EF4-FFF2-40B4-BE49-F238E27FC236}">
                    <a16:creationId xmlns:a16="http://schemas.microsoft.com/office/drawing/2014/main" id="{331E0403-4D88-4DBA-93C8-C0A74C8809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9" y="2688"/>
                <a:ext cx="181" cy="331"/>
                <a:chOff x="2449" y="2688"/>
                <a:chExt cx="181" cy="331"/>
              </a:xfrm>
            </p:grpSpPr>
            <p:sp>
              <p:nvSpPr>
                <p:cNvPr id="65" name="Freeform 186">
                  <a:extLst>
                    <a:ext uri="{FF2B5EF4-FFF2-40B4-BE49-F238E27FC236}">
                      <a16:creationId xmlns:a16="http://schemas.microsoft.com/office/drawing/2014/main" id="{6A862D39-8582-47A9-B49A-E40CAFF54D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9" y="2688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Freeform 187">
                  <a:extLst>
                    <a:ext uri="{FF2B5EF4-FFF2-40B4-BE49-F238E27FC236}">
                      <a16:creationId xmlns:a16="http://schemas.microsoft.com/office/drawing/2014/main" id="{44547A9B-23A2-40CF-A29A-4D3ED2B7ED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3" y="2780"/>
                  <a:ext cx="147" cy="238"/>
                </a:xfrm>
                <a:custGeom>
                  <a:avLst/>
                  <a:gdLst>
                    <a:gd name="T0" fmla="*/ 147 w 147"/>
                    <a:gd name="T1" fmla="*/ 0 h 238"/>
                    <a:gd name="T2" fmla="*/ 147 w 147"/>
                    <a:gd name="T3" fmla="*/ 171 h 238"/>
                    <a:gd name="T4" fmla="*/ 111 w 147"/>
                    <a:gd name="T5" fmla="*/ 238 h 238"/>
                    <a:gd name="T6" fmla="*/ 0 w 147"/>
                    <a:gd name="T7" fmla="*/ 238 h 238"/>
                    <a:gd name="T8" fmla="*/ 147 w 147"/>
                    <a:gd name="T9" fmla="*/ 0 h 2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7"/>
                    <a:gd name="T16" fmla="*/ 0 h 238"/>
                    <a:gd name="T17" fmla="*/ 147 w 147"/>
                    <a:gd name="T18" fmla="*/ 238 h 2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7" h="238">
                      <a:moveTo>
                        <a:pt x="147" y="0"/>
                      </a:moveTo>
                      <a:lnTo>
                        <a:pt x="147" y="171"/>
                      </a:lnTo>
                      <a:lnTo>
                        <a:pt x="111" y="238"/>
                      </a:lnTo>
                      <a:lnTo>
                        <a:pt x="0" y="238"/>
                      </a:lnTo>
                      <a:lnTo>
                        <a:pt x="147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7" name="Group 4">
              <a:extLst>
                <a:ext uri="{FF2B5EF4-FFF2-40B4-BE49-F238E27FC236}">
                  <a16:creationId xmlns:a16="http://schemas.microsoft.com/office/drawing/2014/main" id="{09CCE022-82FC-43F2-B639-07393E7E268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959096" y="4965965"/>
              <a:ext cx="360363" cy="838200"/>
              <a:chOff x="-2155" y="1485"/>
              <a:chExt cx="227" cy="528"/>
            </a:xfrm>
          </p:grpSpPr>
          <p:sp>
            <p:nvSpPr>
              <p:cNvPr id="68" name="AutoShape 3">
                <a:extLst>
                  <a:ext uri="{FF2B5EF4-FFF2-40B4-BE49-F238E27FC236}">
                    <a16:creationId xmlns:a16="http://schemas.microsoft.com/office/drawing/2014/main" id="{91B95A94-EA2C-41E1-8899-44C401197E8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-2155" y="1485"/>
                <a:ext cx="227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Rectangle 5">
                <a:extLst>
                  <a:ext uri="{FF2B5EF4-FFF2-40B4-BE49-F238E27FC236}">
                    <a16:creationId xmlns:a16="http://schemas.microsoft.com/office/drawing/2014/main" id="{D0678602-22E7-4C4A-A9A8-AD1DBB992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59" y="1767"/>
                <a:ext cx="13" cy="2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Rectangle 6">
                <a:extLst>
                  <a:ext uri="{FF2B5EF4-FFF2-40B4-BE49-F238E27FC236}">
                    <a16:creationId xmlns:a16="http://schemas.microsoft.com/office/drawing/2014/main" id="{804E7204-1ED0-46A4-8CA5-287CD6DB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141" y="1767"/>
                <a:ext cx="13" cy="2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7">
                <a:extLst>
                  <a:ext uri="{FF2B5EF4-FFF2-40B4-BE49-F238E27FC236}">
                    <a16:creationId xmlns:a16="http://schemas.microsoft.com/office/drawing/2014/main" id="{EACBE6EC-DA8D-4E0A-A725-16FF0ABAA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51" y="1488"/>
                <a:ext cx="218" cy="376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8">
                <a:extLst>
                  <a:ext uri="{FF2B5EF4-FFF2-40B4-BE49-F238E27FC236}">
                    <a16:creationId xmlns:a16="http://schemas.microsoft.com/office/drawing/2014/main" id="{73717364-8284-40D9-AE2D-A47D1101F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81" y="14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Line 9">
                <a:extLst>
                  <a:ext uri="{FF2B5EF4-FFF2-40B4-BE49-F238E27FC236}">
                    <a16:creationId xmlns:a16="http://schemas.microsoft.com/office/drawing/2014/main" id="{9FCAD902-6F9F-41D8-A6B1-6C84B6E0E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81" y="1488"/>
                <a:ext cx="0" cy="7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Line 10">
                <a:extLst>
                  <a:ext uri="{FF2B5EF4-FFF2-40B4-BE49-F238E27FC236}">
                    <a16:creationId xmlns:a16="http://schemas.microsoft.com/office/drawing/2014/main" id="{1105404D-E666-4E99-A8E7-ABF653CB4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81" y="156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11">
                <a:extLst>
                  <a:ext uri="{FF2B5EF4-FFF2-40B4-BE49-F238E27FC236}">
                    <a16:creationId xmlns:a16="http://schemas.microsoft.com/office/drawing/2014/main" id="{02B44ED1-BB40-4180-A73C-A0A1C2FD6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127" y="1562"/>
                <a:ext cx="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Line 12">
                <a:extLst>
                  <a:ext uri="{FF2B5EF4-FFF2-40B4-BE49-F238E27FC236}">
                    <a16:creationId xmlns:a16="http://schemas.microsoft.com/office/drawing/2014/main" id="{5ABA5168-137F-4B46-9A91-34FD0821C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151" y="1562"/>
                <a:ext cx="24" cy="2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13">
                <a:extLst>
                  <a:ext uri="{FF2B5EF4-FFF2-40B4-BE49-F238E27FC236}">
                    <a16:creationId xmlns:a16="http://schemas.microsoft.com/office/drawing/2014/main" id="{40BBB669-3F5B-47C9-A981-13E52D72A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51" y="1589"/>
                <a:ext cx="0" cy="19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14">
                <a:extLst>
                  <a:ext uri="{FF2B5EF4-FFF2-40B4-BE49-F238E27FC236}">
                    <a16:creationId xmlns:a16="http://schemas.microsoft.com/office/drawing/2014/main" id="{9D382FF9-0EF1-4D1F-B618-E4D20B54E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51" y="1788"/>
                <a:ext cx="37" cy="7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Line 15">
                <a:extLst>
                  <a:ext uri="{FF2B5EF4-FFF2-40B4-BE49-F238E27FC236}">
                    <a16:creationId xmlns:a16="http://schemas.microsoft.com/office/drawing/2014/main" id="{E6AD36E2-79C2-4133-893B-468E2F0B83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14" y="1864"/>
                <a:ext cx="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Line 16">
                <a:extLst>
                  <a:ext uri="{FF2B5EF4-FFF2-40B4-BE49-F238E27FC236}">
                    <a16:creationId xmlns:a16="http://schemas.microsoft.com/office/drawing/2014/main" id="{0B205A3D-D36A-4833-AF27-2F43F1B7C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13" y="186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17">
                <a:extLst>
                  <a:ext uri="{FF2B5EF4-FFF2-40B4-BE49-F238E27FC236}">
                    <a16:creationId xmlns:a16="http://schemas.microsoft.com/office/drawing/2014/main" id="{2DD8DCD9-694E-4EC7-B991-A1AAF071A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13" y="1864"/>
                <a:ext cx="14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Line 18">
                <a:extLst>
                  <a:ext uri="{FF2B5EF4-FFF2-40B4-BE49-F238E27FC236}">
                    <a16:creationId xmlns:a16="http://schemas.microsoft.com/office/drawing/2014/main" id="{C09F20FD-011B-4822-B637-1C0087434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971" y="186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Line 19">
                <a:extLst>
                  <a:ext uri="{FF2B5EF4-FFF2-40B4-BE49-F238E27FC236}">
                    <a16:creationId xmlns:a16="http://schemas.microsoft.com/office/drawing/2014/main" id="{25675FD1-3327-4A02-867A-5BE9DEFC5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71" y="1862"/>
                <a:ext cx="1" cy="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20">
                <a:extLst>
                  <a:ext uri="{FF2B5EF4-FFF2-40B4-BE49-F238E27FC236}">
                    <a16:creationId xmlns:a16="http://schemas.microsoft.com/office/drawing/2014/main" id="{61492DDB-7EF3-4586-9896-F9952297C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70" y="1861"/>
                <a:ext cx="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Line 21">
                <a:extLst>
                  <a:ext uri="{FF2B5EF4-FFF2-40B4-BE49-F238E27FC236}">
                    <a16:creationId xmlns:a16="http://schemas.microsoft.com/office/drawing/2014/main" id="{012326AE-98D5-443C-8459-981453FE4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70" y="1788"/>
                <a:ext cx="37" cy="7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Line 22">
                <a:extLst>
                  <a:ext uri="{FF2B5EF4-FFF2-40B4-BE49-F238E27FC236}">
                    <a16:creationId xmlns:a16="http://schemas.microsoft.com/office/drawing/2014/main" id="{A9D6A124-FFE8-41A9-A79D-FBC37EFF7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33" y="1589"/>
                <a:ext cx="0" cy="19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23">
                <a:extLst>
                  <a:ext uri="{FF2B5EF4-FFF2-40B4-BE49-F238E27FC236}">
                    <a16:creationId xmlns:a16="http://schemas.microsoft.com/office/drawing/2014/main" id="{2A727F50-0188-4731-A7A8-A56B56E39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-1959" y="1562"/>
                <a:ext cx="26" cy="2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24">
                <a:extLst>
                  <a:ext uri="{FF2B5EF4-FFF2-40B4-BE49-F238E27FC236}">
                    <a16:creationId xmlns:a16="http://schemas.microsoft.com/office/drawing/2014/main" id="{36E0DADE-0A1B-4F01-BCB2-FC8FCE3E9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959" y="156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25">
                <a:extLst>
                  <a:ext uri="{FF2B5EF4-FFF2-40B4-BE49-F238E27FC236}">
                    <a16:creationId xmlns:a16="http://schemas.microsoft.com/office/drawing/2014/main" id="{A7A93BED-1B4C-4190-89A8-0C358AB46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005" y="1562"/>
                <a:ext cx="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26">
                <a:extLst>
                  <a:ext uri="{FF2B5EF4-FFF2-40B4-BE49-F238E27FC236}">
                    <a16:creationId xmlns:a16="http://schemas.microsoft.com/office/drawing/2014/main" id="{363E4BA7-1516-47B7-B48D-64341E162B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05" y="156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27">
                <a:extLst>
                  <a:ext uri="{FF2B5EF4-FFF2-40B4-BE49-F238E27FC236}">
                    <a16:creationId xmlns:a16="http://schemas.microsoft.com/office/drawing/2014/main" id="{8C9BC7F5-E3CB-4B9A-88C9-93C31BAD1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2005" y="1488"/>
                <a:ext cx="0" cy="7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28">
                <a:extLst>
                  <a:ext uri="{FF2B5EF4-FFF2-40B4-BE49-F238E27FC236}">
                    <a16:creationId xmlns:a16="http://schemas.microsoft.com/office/drawing/2014/main" id="{DA9506D6-F160-4C00-BBC8-B0627CC623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081" y="1488"/>
                <a:ext cx="7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9">
                <a:extLst>
                  <a:ext uri="{FF2B5EF4-FFF2-40B4-BE49-F238E27FC236}">
                    <a16:creationId xmlns:a16="http://schemas.microsoft.com/office/drawing/2014/main" id="{E5281B1E-D714-4FAA-9F64-F032D4E5C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93" y="1616"/>
                <a:ext cx="118" cy="122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4" name="Group 4">
              <a:extLst>
                <a:ext uri="{FF2B5EF4-FFF2-40B4-BE49-F238E27FC236}">
                  <a16:creationId xmlns:a16="http://schemas.microsoft.com/office/drawing/2014/main" id="{AD2CBFC0-B95B-4773-8FD5-E8B4F411955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15501" y="4985266"/>
              <a:ext cx="360363" cy="838200"/>
              <a:chOff x="-2155" y="1485"/>
              <a:chExt cx="227" cy="528"/>
            </a:xfrm>
          </p:grpSpPr>
          <p:sp>
            <p:nvSpPr>
              <p:cNvPr id="95" name="AutoShape 3">
                <a:extLst>
                  <a:ext uri="{FF2B5EF4-FFF2-40B4-BE49-F238E27FC236}">
                    <a16:creationId xmlns:a16="http://schemas.microsoft.com/office/drawing/2014/main" id="{4F9C53E3-0D7F-499C-B0C2-7A98E6211A5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-2155" y="1485"/>
                <a:ext cx="227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5">
                <a:extLst>
                  <a:ext uri="{FF2B5EF4-FFF2-40B4-BE49-F238E27FC236}">
                    <a16:creationId xmlns:a16="http://schemas.microsoft.com/office/drawing/2014/main" id="{5DF30526-0A8F-458E-B797-BF2C349BD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59" y="1767"/>
                <a:ext cx="13" cy="2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Rectangle 6">
                <a:extLst>
                  <a:ext uri="{FF2B5EF4-FFF2-40B4-BE49-F238E27FC236}">
                    <a16:creationId xmlns:a16="http://schemas.microsoft.com/office/drawing/2014/main" id="{5D1C743D-D871-40D5-810E-D12CF0D4B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141" y="1767"/>
                <a:ext cx="13" cy="2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7">
                <a:extLst>
                  <a:ext uri="{FF2B5EF4-FFF2-40B4-BE49-F238E27FC236}">
                    <a16:creationId xmlns:a16="http://schemas.microsoft.com/office/drawing/2014/main" id="{C0B03DC0-9976-4583-B663-82C20B8EC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51" y="1488"/>
                <a:ext cx="218" cy="376"/>
              </a:xfrm>
              <a:custGeom>
                <a:avLst/>
                <a:gdLst>
                  <a:gd name="T0" fmla="*/ 70 w 218"/>
                  <a:gd name="T1" fmla="*/ 0 h 376"/>
                  <a:gd name="T2" fmla="*/ 70 w 218"/>
                  <a:gd name="T3" fmla="*/ 0 h 376"/>
                  <a:gd name="T4" fmla="*/ 70 w 218"/>
                  <a:gd name="T5" fmla="*/ 74 h 376"/>
                  <a:gd name="T6" fmla="*/ 70 w 218"/>
                  <a:gd name="T7" fmla="*/ 74 h 376"/>
                  <a:gd name="T8" fmla="*/ 24 w 218"/>
                  <a:gd name="T9" fmla="*/ 74 h 376"/>
                  <a:gd name="T10" fmla="*/ 0 w 218"/>
                  <a:gd name="T11" fmla="*/ 101 h 376"/>
                  <a:gd name="T12" fmla="*/ 0 w 218"/>
                  <a:gd name="T13" fmla="*/ 300 h 376"/>
                  <a:gd name="T14" fmla="*/ 37 w 218"/>
                  <a:gd name="T15" fmla="*/ 376 h 376"/>
                  <a:gd name="T16" fmla="*/ 38 w 218"/>
                  <a:gd name="T17" fmla="*/ 376 h 376"/>
                  <a:gd name="T18" fmla="*/ 38 w 218"/>
                  <a:gd name="T19" fmla="*/ 376 h 376"/>
                  <a:gd name="T20" fmla="*/ 180 w 218"/>
                  <a:gd name="T21" fmla="*/ 376 h 376"/>
                  <a:gd name="T22" fmla="*/ 180 w 218"/>
                  <a:gd name="T23" fmla="*/ 376 h 376"/>
                  <a:gd name="T24" fmla="*/ 181 w 218"/>
                  <a:gd name="T25" fmla="*/ 374 h 376"/>
                  <a:gd name="T26" fmla="*/ 181 w 218"/>
                  <a:gd name="T27" fmla="*/ 373 h 376"/>
                  <a:gd name="T28" fmla="*/ 218 w 218"/>
                  <a:gd name="T29" fmla="*/ 300 h 376"/>
                  <a:gd name="T30" fmla="*/ 218 w 218"/>
                  <a:gd name="T31" fmla="*/ 101 h 376"/>
                  <a:gd name="T32" fmla="*/ 192 w 218"/>
                  <a:gd name="T33" fmla="*/ 74 h 376"/>
                  <a:gd name="T34" fmla="*/ 192 w 218"/>
                  <a:gd name="T35" fmla="*/ 74 h 376"/>
                  <a:gd name="T36" fmla="*/ 146 w 218"/>
                  <a:gd name="T37" fmla="*/ 74 h 376"/>
                  <a:gd name="T38" fmla="*/ 146 w 218"/>
                  <a:gd name="T39" fmla="*/ 74 h 376"/>
                  <a:gd name="T40" fmla="*/ 146 w 218"/>
                  <a:gd name="T41" fmla="*/ 0 h 376"/>
                  <a:gd name="T42" fmla="*/ 70 w 218"/>
                  <a:gd name="T43" fmla="*/ 0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8" h="376">
                    <a:moveTo>
                      <a:pt x="70" y="0"/>
                    </a:moveTo>
                    <a:lnTo>
                      <a:pt x="70" y="0"/>
                    </a:lnTo>
                    <a:lnTo>
                      <a:pt x="70" y="74"/>
                    </a:lnTo>
                    <a:lnTo>
                      <a:pt x="70" y="74"/>
                    </a:lnTo>
                    <a:lnTo>
                      <a:pt x="24" y="74"/>
                    </a:lnTo>
                    <a:lnTo>
                      <a:pt x="0" y="101"/>
                    </a:lnTo>
                    <a:lnTo>
                      <a:pt x="0" y="300"/>
                    </a:lnTo>
                    <a:lnTo>
                      <a:pt x="37" y="376"/>
                    </a:lnTo>
                    <a:lnTo>
                      <a:pt x="38" y="376"/>
                    </a:lnTo>
                    <a:lnTo>
                      <a:pt x="38" y="376"/>
                    </a:lnTo>
                    <a:lnTo>
                      <a:pt x="180" y="376"/>
                    </a:lnTo>
                    <a:lnTo>
                      <a:pt x="180" y="376"/>
                    </a:lnTo>
                    <a:lnTo>
                      <a:pt x="181" y="374"/>
                    </a:lnTo>
                    <a:lnTo>
                      <a:pt x="181" y="373"/>
                    </a:lnTo>
                    <a:lnTo>
                      <a:pt x="218" y="300"/>
                    </a:lnTo>
                    <a:lnTo>
                      <a:pt x="218" y="101"/>
                    </a:lnTo>
                    <a:lnTo>
                      <a:pt x="192" y="74"/>
                    </a:lnTo>
                    <a:lnTo>
                      <a:pt x="192" y="74"/>
                    </a:lnTo>
                    <a:lnTo>
                      <a:pt x="146" y="74"/>
                    </a:lnTo>
                    <a:lnTo>
                      <a:pt x="146" y="74"/>
                    </a:lnTo>
                    <a:lnTo>
                      <a:pt x="146" y="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FD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Line 8">
                <a:extLst>
                  <a:ext uri="{FF2B5EF4-FFF2-40B4-BE49-F238E27FC236}">
                    <a16:creationId xmlns:a16="http://schemas.microsoft.com/office/drawing/2014/main" id="{CB518608-0083-4BDD-9AFF-9A287F9B9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81" y="14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9">
                <a:extLst>
                  <a:ext uri="{FF2B5EF4-FFF2-40B4-BE49-F238E27FC236}">
                    <a16:creationId xmlns:a16="http://schemas.microsoft.com/office/drawing/2014/main" id="{E76E3523-BB51-4D76-954D-D731E7622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81" y="1488"/>
                <a:ext cx="0" cy="7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10">
                <a:extLst>
                  <a:ext uri="{FF2B5EF4-FFF2-40B4-BE49-F238E27FC236}">
                    <a16:creationId xmlns:a16="http://schemas.microsoft.com/office/drawing/2014/main" id="{886552A2-39D8-484F-B2BA-3F1C96F21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81" y="156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11">
                <a:extLst>
                  <a:ext uri="{FF2B5EF4-FFF2-40B4-BE49-F238E27FC236}">
                    <a16:creationId xmlns:a16="http://schemas.microsoft.com/office/drawing/2014/main" id="{68068C61-FB0C-4A00-96E5-5D2FAEFCD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127" y="1562"/>
                <a:ext cx="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12">
                <a:extLst>
                  <a:ext uri="{FF2B5EF4-FFF2-40B4-BE49-F238E27FC236}">
                    <a16:creationId xmlns:a16="http://schemas.microsoft.com/office/drawing/2014/main" id="{1B1FA71A-718E-4270-AECB-2AD5F4ADD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151" y="1562"/>
                <a:ext cx="24" cy="2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13">
                <a:extLst>
                  <a:ext uri="{FF2B5EF4-FFF2-40B4-BE49-F238E27FC236}">
                    <a16:creationId xmlns:a16="http://schemas.microsoft.com/office/drawing/2014/main" id="{95B7EA1E-4B21-4DB9-B25C-27F7732932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51" y="1589"/>
                <a:ext cx="0" cy="19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14">
                <a:extLst>
                  <a:ext uri="{FF2B5EF4-FFF2-40B4-BE49-F238E27FC236}">
                    <a16:creationId xmlns:a16="http://schemas.microsoft.com/office/drawing/2014/main" id="{7A470531-CFD2-41A4-9E57-291201326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51" y="1788"/>
                <a:ext cx="37" cy="76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15">
                <a:extLst>
                  <a:ext uri="{FF2B5EF4-FFF2-40B4-BE49-F238E27FC236}">
                    <a16:creationId xmlns:a16="http://schemas.microsoft.com/office/drawing/2014/main" id="{EFCF3FAD-F09F-4271-BE9E-333C03C96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14" y="1864"/>
                <a:ext cx="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16">
                <a:extLst>
                  <a:ext uri="{FF2B5EF4-FFF2-40B4-BE49-F238E27FC236}">
                    <a16:creationId xmlns:a16="http://schemas.microsoft.com/office/drawing/2014/main" id="{E6DBBC69-F860-4A40-97E9-2EC33E0DA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13" y="186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17">
                <a:extLst>
                  <a:ext uri="{FF2B5EF4-FFF2-40B4-BE49-F238E27FC236}">
                    <a16:creationId xmlns:a16="http://schemas.microsoft.com/office/drawing/2014/main" id="{490BE378-CF88-45B5-9645-40DC94147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113" y="1864"/>
                <a:ext cx="14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18">
                <a:extLst>
                  <a:ext uri="{FF2B5EF4-FFF2-40B4-BE49-F238E27FC236}">
                    <a16:creationId xmlns:a16="http://schemas.microsoft.com/office/drawing/2014/main" id="{BB3D6820-1C5D-43B0-86AD-D65498FF3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971" y="186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Line 19">
                <a:extLst>
                  <a:ext uri="{FF2B5EF4-FFF2-40B4-BE49-F238E27FC236}">
                    <a16:creationId xmlns:a16="http://schemas.microsoft.com/office/drawing/2014/main" id="{2A6856E5-683D-470C-8BEC-1678CEF297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71" y="1862"/>
                <a:ext cx="1" cy="2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Line 20">
                <a:extLst>
                  <a:ext uri="{FF2B5EF4-FFF2-40B4-BE49-F238E27FC236}">
                    <a16:creationId xmlns:a16="http://schemas.microsoft.com/office/drawing/2014/main" id="{083D87DF-FDD0-4089-B8E1-3F826A99B4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70" y="1861"/>
                <a:ext cx="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21">
                <a:extLst>
                  <a:ext uri="{FF2B5EF4-FFF2-40B4-BE49-F238E27FC236}">
                    <a16:creationId xmlns:a16="http://schemas.microsoft.com/office/drawing/2014/main" id="{95710630-2244-4366-B431-852CED602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70" y="1788"/>
                <a:ext cx="37" cy="73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22">
                <a:extLst>
                  <a:ext uri="{FF2B5EF4-FFF2-40B4-BE49-F238E27FC236}">
                    <a16:creationId xmlns:a16="http://schemas.microsoft.com/office/drawing/2014/main" id="{6E9A68BC-0A31-4A1F-8CFB-354EDE1BFB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33" y="1589"/>
                <a:ext cx="0" cy="19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23">
                <a:extLst>
                  <a:ext uri="{FF2B5EF4-FFF2-40B4-BE49-F238E27FC236}">
                    <a16:creationId xmlns:a16="http://schemas.microsoft.com/office/drawing/2014/main" id="{5733F544-E5CE-4146-8250-482B494B3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-1959" y="1562"/>
                <a:ext cx="26" cy="27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24">
                <a:extLst>
                  <a:ext uri="{FF2B5EF4-FFF2-40B4-BE49-F238E27FC236}">
                    <a16:creationId xmlns:a16="http://schemas.microsoft.com/office/drawing/2014/main" id="{84516947-3B33-4EE9-B3B3-AF5E3EA280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959" y="156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25">
                <a:extLst>
                  <a:ext uri="{FF2B5EF4-FFF2-40B4-BE49-F238E27FC236}">
                    <a16:creationId xmlns:a16="http://schemas.microsoft.com/office/drawing/2014/main" id="{A553B9B3-5C4D-4DCE-8A05-779B6B6ED4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005" y="1562"/>
                <a:ext cx="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Line 26">
                <a:extLst>
                  <a:ext uri="{FF2B5EF4-FFF2-40B4-BE49-F238E27FC236}">
                    <a16:creationId xmlns:a16="http://schemas.microsoft.com/office/drawing/2014/main" id="{B3C87119-FC80-446D-969C-DA1F2EB4B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005" y="156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Line 27">
                <a:extLst>
                  <a:ext uri="{FF2B5EF4-FFF2-40B4-BE49-F238E27FC236}">
                    <a16:creationId xmlns:a16="http://schemas.microsoft.com/office/drawing/2014/main" id="{52853B98-74F0-4AEF-91FF-B2E251BC25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2005" y="1488"/>
                <a:ext cx="0" cy="7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Line 28">
                <a:extLst>
                  <a:ext uri="{FF2B5EF4-FFF2-40B4-BE49-F238E27FC236}">
                    <a16:creationId xmlns:a16="http://schemas.microsoft.com/office/drawing/2014/main" id="{501B8E7E-E06B-4B06-B6C0-2B30EB9094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081" y="1488"/>
                <a:ext cx="7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9">
                <a:extLst>
                  <a:ext uri="{FF2B5EF4-FFF2-40B4-BE49-F238E27FC236}">
                    <a16:creationId xmlns:a16="http://schemas.microsoft.com/office/drawing/2014/main" id="{FEB554E5-301E-4261-BF94-E09F5FF19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93" y="1616"/>
                <a:ext cx="118" cy="122"/>
              </a:xfrm>
              <a:custGeom>
                <a:avLst/>
                <a:gdLst>
                  <a:gd name="T0" fmla="*/ 79 w 118"/>
                  <a:gd name="T1" fmla="*/ 113 h 122"/>
                  <a:gd name="T2" fmla="*/ 68 w 118"/>
                  <a:gd name="T3" fmla="*/ 120 h 122"/>
                  <a:gd name="T4" fmla="*/ 58 w 118"/>
                  <a:gd name="T5" fmla="*/ 122 h 122"/>
                  <a:gd name="T6" fmla="*/ 54 w 118"/>
                  <a:gd name="T7" fmla="*/ 122 h 122"/>
                  <a:gd name="T8" fmla="*/ 37 w 118"/>
                  <a:gd name="T9" fmla="*/ 121 h 122"/>
                  <a:gd name="T10" fmla="*/ 30 w 118"/>
                  <a:gd name="T11" fmla="*/ 118 h 122"/>
                  <a:gd name="T12" fmla="*/ 23 w 118"/>
                  <a:gd name="T13" fmla="*/ 111 h 122"/>
                  <a:gd name="T14" fmla="*/ 20 w 118"/>
                  <a:gd name="T15" fmla="*/ 100 h 122"/>
                  <a:gd name="T16" fmla="*/ 15 w 118"/>
                  <a:gd name="T17" fmla="*/ 76 h 122"/>
                  <a:gd name="T18" fmla="*/ 14 w 118"/>
                  <a:gd name="T19" fmla="*/ 70 h 122"/>
                  <a:gd name="T20" fmla="*/ 10 w 118"/>
                  <a:gd name="T21" fmla="*/ 62 h 122"/>
                  <a:gd name="T22" fmla="*/ 2 w 118"/>
                  <a:gd name="T23" fmla="*/ 45 h 122"/>
                  <a:gd name="T24" fmla="*/ 0 w 118"/>
                  <a:gd name="T25" fmla="*/ 41 h 122"/>
                  <a:gd name="T26" fmla="*/ 2 w 118"/>
                  <a:gd name="T27" fmla="*/ 32 h 122"/>
                  <a:gd name="T28" fmla="*/ 4 w 118"/>
                  <a:gd name="T29" fmla="*/ 31 h 122"/>
                  <a:gd name="T30" fmla="*/ 7 w 118"/>
                  <a:gd name="T31" fmla="*/ 34 h 122"/>
                  <a:gd name="T32" fmla="*/ 22 w 118"/>
                  <a:gd name="T33" fmla="*/ 58 h 122"/>
                  <a:gd name="T34" fmla="*/ 23 w 118"/>
                  <a:gd name="T35" fmla="*/ 59 h 122"/>
                  <a:gd name="T36" fmla="*/ 29 w 118"/>
                  <a:gd name="T37" fmla="*/ 59 h 122"/>
                  <a:gd name="T38" fmla="*/ 30 w 118"/>
                  <a:gd name="T39" fmla="*/ 55 h 122"/>
                  <a:gd name="T40" fmla="*/ 26 w 118"/>
                  <a:gd name="T41" fmla="*/ 15 h 122"/>
                  <a:gd name="T42" fmla="*/ 29 w 118"/>
                  <a:gd name="T43" fmla="*/ 6 h 122"/>
                  <a:gd name="T44" fmla="*/ 30 w 118"/>
                  <a:gd name="T45" fmla="*/ 6 h 122"/>
                  <a:gd name="T46" fmla="*/ 35 w 118"/>
                  <a:gd name="T47" fmla="*/ 8 h 122"/>
                  <a:gd name="T48" fmla="*/ 37 w 118"/>
                  <a:gd name="T49" fmla="*/ 11 h 122"/>
                  <a:gd name="T50" fmla="*/ 41 w 118"/>
                  <a:gd name="T51" fmla="*/ 49 h 122"/>
                  <a:gd name="T52" fmla="*/ 42 w 118"/>
                  <a:gd name="T53" fmla="*/ 52 h 122"/>
                  <a:gd name="T54" fmla="*/ 45 w 118"/>
                  <a:gd name="T55" fmla="*/ 48 h 122"/>
                  <a:gd name="T56" fmla="*/ 46 w 118"/>
                  <a:gd name="T57" fmla="*/ 24 h 122"/>
                  <a:gd name="T58" fmla="*/ 49 w 118"/>
                  <a:gd name="T59" fmla="*/ 4 h 122"/>
                  <a:gd name="T60" fmla="*/ 54 w 118"/>
                  <a:gd name="T61" fmla="*/ 0 h 122"/>
                  <a:gd name="T62" fmla="*/ 58 w 118"/>
                  <a:gd name="T63" fmla="*/ 1 h 122"/>
                  <a:gd name="T64" fmla="*/ 60 w 118"/>
                  <a:gd name="T65" fmla="*/ 7 h 122"/>
                  <a:gd name="T66" fmla="*/ 56 w 118"/>
                  <a:gd name="T67" fmla="*/ 49 h 122"/>
                  <a:gd name="T68" fmla="*/ 56 w 118"/>
                  <a:gd name="T69" fmla="*/ 51 h 122"/>
                  <a:gd name="T70" fmla="*/ 60 w 118"/>
                  <a:gd name="T71" fmla="*/ 51 h 122"/>
                  <a:gd name="T72" fmla="*/ 62 w 118"/>
                  <a:gd name="T73" fmla="*/ 49 h 122"/>
                  <a:gd name="T74" fmla="*/ 77 w 118"/>
                  <a:gd name="T75" fmla="*/ 14 h 122"/>
                  <a:gd name="T76" fmla="*/ 80 w 118"/>
                  <a:gd name="T77" fmla="*/ 11 h 122"/>
                  <a:gd name="T78" fmla="*/ 87 w 118"/>
                  <a:gd name="T79" fmla="*/ 13 h 122"/>
                  <a:gd name="T80" fmla="*/ 88 w 118"/>
                  <a:gd name="T81" fmla="*/ 17 h 122"/>
                  <a:gd name="T82" fmla="*/ 87 w 118"/>
                  <a:gd name="T83" fmla="*/ 21 h 122"/>
                  <a:gd name="T84" fmla="*/ 72 w 118"/>
                  <a:gd name="T85" fmla="*/ 62 h 122"/>
                  <a:gd name="T86" fmla="*/ 72 w 118"/>
                  <a:gd name="T87" fmla="*/ 66 h 122"/>
                  <a:gd name="T88" fmla="*/ 73 w 118"/>
                  <a:gd name="T89" fmla="*/ 76 h 122"/>
                  <a:gd name="T90" fmla="*/ 74 w 118"/>
                  <a:gd name="T91" fmla="*/ 80 h 122"/>
                  <a:gd name="T92" fmla="*/ 81 w 118"/>
                  <a:gd name="T93" fmla="*/ 84 h 122"/>
                  <a:gd name="T94" fmla="*/ 88 w 118"/>
                  <a:gd name="T95" fmla="*/ 82 h 122"/>
                  <a:gd name="T96" fmla="*/ 100 w 118"/>
                  <a:gd name="T97" fmla="*/ 75 h 122"/>
                  <a:gd name="T98" fmla="*/ 108 w 118"/>
                  <a:gd name="T99" fmla="*/ 72 h 122"/>
                  <a:gd name="T100" fmla="*/ 111 w 118"/>
                  <a:gd name="T101" fmla="*/ 73 h 122"/>
                  <a:gd name="T102" fmla="*/ 118 w 118"/>
                  <a:gd name="T103" fmla="*/ 80 h 122"/>
                  <a:gd name="T104" fmla="*/ 115 w 118"/>
                  <a:gd name="T105" fmla="*/ 83 h 122"/>
                  <a:gd name="T106" fmla="*/ 108 w 118"/>
                  <a:gd name="T107" fmla="*/ 86 h 122"/>
                  <a:gd name="T108" fmla="*/ 95 w 118"/>
                  <a:gd name="T109" fmla="*/ 94 h 122"/>
                  <a:gd name="T110" fmla="*/ 88 w 118"/>
                  <a:gd name="T111" fmla="*/ 101 h 122"/>
                  <a:gd name="T112" fmla="*/ 79 w 118"/>
                  <a:gd name="T113" fmla="*/ 11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18" h="122">
                    <a:moveTo>
                      <a:pt x="79" y="113"/>
                    </a:moveTo>
                    <a:lnTo>
                      <a:pt x="79" y="113"/>
                    </a:lnTo>
                    <a:lnTo>
                      <a:pt x="74" y="117"/>
                    </a:lnTo>
                    <a:lnTo>
                      <a:pt x="68" y="120"/>
                    </a:lnTo>
                    <a:lnTo>
                      <a:pt x="62" y="122"/>
                    </a:lnTo>
                    <a:lnTo>
                      <a:pt x="58" y="122"/>
                    </a:lnTo>
                    <a:lnTo>
                      <a:pt x="54" y="122"/>
                    </a:lnTo>
                    <a:lnTo>
                      <a:pt x="54" y="122"/>
                    </a:lnTo>
                    <a:lnTo>
                      <a:pt x="45" y="122"/>
                    </a:lnTo>
                    <a:lnTo>
                      <a:pt x="37" y="121"/>
                    </a:lnTo>
                    <a:lnTo>
                      <a:pt x="33" y="121"/>
                    </a:lnTo>
                    <a:lnTo>
                      <a:pt x="30" y="118"/>
                    </a:lnTo>
                    <a:lnTo>
                      <a:pt x="26" y="115"/>
                    </a:lnTo>
                    <a:lnTo>
                      <a:pt x="23" y="111"/>
                    </a:lnTo>
                    <a:lnTo>
                      <a:pt x="23" y="111"/>
                    </a:lnTo>
                    <a:lnTo>
                      <a:pt x="20" y="100"/>
                    </a:lnTo>
                    <a:lnTo>
                      <a:pt x="18" y="90"/>
                    </a:lnTo>
                    <a:lnTo>
                      <a:pt x="15" y="76"/>
                    </a:lnTo>
                    <a:lnTo>
                      <a:pt x="15" y="76"/>
                    </a:lnTo>
                    <a:lnTo>
                      <a:pt x="14" y="70"/>
                    </a:lnTo>
                    <a:lnTo>
                      <a:pt x="10" y="62"/>
                    </a:lnTo>
                    <a:lnTo>
                      <a:pt x="10" y="62"/>
                    </a:lnTo>
                    <a:lnTo>
                      <a:pt x="4" y="52"/>
                    </a:lnTo>
                    <a:lnTo>
                      <a:pt x="2" y="45"/>
                    </a:lnTo>
                    <a:lnTo>
                      <a:pt x="0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2" y="32"/>
                    </a:lnTo>
                    <a:lnTo>
                      <a:pt x="3" y="31"/>
                    </a:lnTo>
                    <a:lnTo>
                      <a:pt x="4" y="31"/>
                    </a:lnTo>
                    <a:lnTo>
                      <a:pt x="6" y="32"/>
                    </a:lnTo>
                    <a:lnTo>
                      <a:pt x="7" y="34"/>
                    </a:lnTo>
                    <a:lnTo>
                      <a:pt x="7" y="34"/>
                    </a:lnTo>
                    <a:lnTo>
                      <a:pt x="22" y="58"/>
                    </a:lnTo>
                    <a:lnTo>
                      <a:pt x="22" y="58"/>
                    </a:lnTo>
                    <a:lnTo>
                      <a:pt x="23" y="59"/>
                    </a:lnTo>
                    <a:lnTo>
                      <a:pt x="26" y="59"/>
                    </a:lnTo>
                    <a:lnTo>
                      <a:pt x="29" y="59"/>
                    </a:lnTo>
                    <a:lnTo>
                      <a:pt x="30" y="55"/>
                    </a:lnTo>
                    <a:lnTo>
                      <a:pt x="30" y="55"/>
                    </a:lnTo>
                    <a:lnTo>
                      <a:pt x="26" y="15"/>
                    </a:lnTo>
                    <a:lnTo>
                      <a:pt x="26" y="15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34" y="6"/>
                    </a:lnTo>
                    <a:lnTo>
                      <a:pt x="35" y="8"/>
                    </a:lnTo>
                    <a:lnTo>
                      <a:pt x="37" y="11"/>
                    </a:lnTo>
                    <a:lnTo>
                      <a:pt x="37" y="11"/>
                    </a:lnTo>
                    <a:lnTo>
                      <a:pt x="41" y="49"/>
                    </a:lnTo>
                    <a:lnTo>
                      <a:pt x="41" y="49"/>
                    </a:lnTo>
                    <a:lnTo>
                      <a:pt x="41" y="51"/>
                    </a:lnTo>
                    <a:lnTo>
                      <a:pt x="42" y="52"/>
                    </a:lnTo>
                    <a:lnTo>
                      <a:pt x="43" y="52"/>
                    </a:lnTo>
                    <a:lnTo>
                      <a:pt x="45" y="48"/>
                    </a:lnTo>
                    <a:lnTo>
                      <a:pt x="45" y="48"/>
                    </a:lnTo>
                    <a:lnTo>
                      <a:pt x="46" y="24"/>
                    </a:lnTo>
                    <a:lnTo>
                      <a:pt x="49" y="4"/>
                    </a:lnTo>
                    <a:lnTo>
                      <a:pt x="49" y="4"/>
                    </a:lnTo>
                    <a:lnTo>
                      <a:pt x="50" y="1"/>
                    </a:lnTo>
                    <a:lnTo>
                      <a:pt x="54" y="0"/>
                    </a:lnTo>
                    <a:lnTo>
                      <a:pt x="57" y="0"/>
                    </a:lnTo>
                    <a:lnTo>
                      <a:pt x="58" y="1"/>
                    </a:lnTo>
                    <a:lnTo>
                      <a:pt x="60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6" y="49"/>
                    </a:lnTo>
                    <a:lnTo>
                      <a:pt x="56" y="49"/>
                    </a:lnTo>
                    <a:lnTo>
                      <a:pt x="56" y="51"/>
                    </a:lnTo>
                    <a:lnTo>
                      <a:pt x="58" y="52"/>
                    </a:lnTo>
                    <a:lnTo>
                      <a:pt x="60" y="51"/>
                    </a:lnTo>
                    <a:lnTo>
                      <a:pt x="62" y="49"/>
                    </a:lnTo>
                    <a:lnTo>
                      <a:pt x="62" y="49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79" y="13"/>
                    </a:lnTo>
                    <a:lnTo>
                      <a:pt x="80" y="11"/>
                    </a:lnTo>
                    <a:lnTo>
                      <a:pt x="85" y="11"/>
                    </a:lnTo>
                    <a:lnTo>
                      <a:pt x="87" y="13"/>
                    </a:lnTo>
                    <a:lnTo>
                      <a:pt x="88" y="14"/>
                    </a:lnTo>
                    <a:lnTo>
                      <a:pt x="88" y="17"/>
                    </a:lnTo>
                    <a:lnTo>
                      <a:pt x="87" y="21"/>
                    </a:lnTo>
                    <a:lnTo>
                      <a:pt x="87" y="21"/>
                    </a:lnTo>
                    <a:lnTo>
                      <a:pt x="79" y="44"/>
                    </a:lnTo>
                    <a:lnTo>
                      <a:pt x="72" y="62"/>
                    </a:lnTo>
                    <a:lnTo>
                      <a:pt x="72" y="62"/>
                    </a:lnTo>
                    <a:lnTo>
                      <a:pt x="72" y="66"/>
                    </a:lnTo>
                    <a:lnTo>
                      <a:pt x="72" y="72"/>
                    </a:lnTo>
                    <a:lnTo>
                      <a:pt x="73" y="76"/>
                    </a:lnTo>
                    <a:lnTo>
                      <a:pt x="74" y="80"/>
                    </a:lnTo>
                    <a:lnTo>
                      <a:pt x="74" y="80"/>
                    </a:lnTo>
                    <a:lnTo>
                      <a:pt x="77" y="83"/>
                    </a:lnTo>
                    <a:lnTo>
                      <a:pt x="81" y="84"/>
                    </a:lnTo>
                    <a:lnTo>
                      <a:pt x="84" y="84"/>
                    </a:lnTo>
                    <a:lnTo>
                      <a:pt x="88" y="82"/>
                    </a:lnTo>
                    <a:lnTo>
                      <a:pt x="88" y="82"/>
                    </a:lnTo>
                    <a:lnTo>
                      <a:pt x="100" y="75"/>
                    </a:lnTo>
                    <a:lnTo>
                      <a:pt x="106" y="72"/>
                    </a:lnTo>
                    <a:lnTo>
                      <a:pt x="108" y="72"/>
                    </a:lnTo>
                    <a:lnTo>
                      <a:pt x="111" y="73"/>
                    </a:lnTo>
                    <a:lnTo>
                      <a:pt x="111" y="73"/>
                    </a:lnTo>
                    <a:lnTo>
                      <a:pt x="116" y="76"/>
                    </a:lnTo>
                    <a:lnTo>
                      <a:pt x="118" y="80"/>
                    </a:lnTo>
                    <a:lnTo>
                      <a:pt x="116" y="82"/>
                    </a:lnTo>
                    <a:lnTo>
                      <a:pt x="115" y="83"/>
                    </a:lnTo>
                    <a:lnTo>
                      <a:pt x="108" y="86"/>
                    </a:lnTo>
                    <a:lnTo>
                      <a:pt x="108" y="86"/>
                    </a:lnTo>
                    <a:lnTo>
                      <a:pt x="100" y="90"/>
                    </a:lnTo>
                    <a:lnTo>
                      <a:pt x="95" y="94"/>
                    </a:lnTo>
                    <a:lnTo>
                      <a:pt x="88" y="101"/>
                    </a:lnTo>
                    <a:lnTo>
                      <a:pt x="88" y="101"/>
                    </a:lnTo>
                    <a:lnTo>
                      <a:pt x="79" y="113"/>
                    </a:lnTo>
                    <a:lnTo>
                      <a:pt x="79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178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172</cp:revision>
  <dcterms:created xsi:type="dcterms:W3CDTF">2002-08-21T12:11:08Z</dcterms:created>
  <dcterms:modified xsi:type="dcterms:W3CDTF">2019-07-22T17:40:14Z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