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19.07.2019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799230904"/>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7</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They Want Your Money!</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Jackie Russo &amp; </a:t>
                      </a:r>
                      <a:r>
                        <a:rPr kumimoji="0" lang="en-US" sz="1200" b="1" i="0" u="none" strike="noStrike" cap="none" normalizeH="0" baseline="0">
                          <a:ln>
                            <a:noFill/>
                          </a:ln>
                          <a:solidFill>
                            <a:schemeClr val="tx1"/>
                          </a:solidFill>
                          <a:effectLst/>
                          <a:latin typeface="Arial" charset="0"/>
                        </a:rPr>
                        <a:t>Marcel Englmaier</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baseline="0" dirty="0">
                          <a:solidFill>
                            <a:schemeClr val="tx1"/>
                          </a:solidFill>
                          <a:latin typeface="+mn-lt"/>
                          <a:ea typeface="+mn-ea"/>
                          <a:cs typeface="+mn-cs"/>
                        </a:rPr>
                        <a:t>Its July 28</a:t>
                      </a:r>
                      <a:r>
                        <a:rPr lang="en-US" sz="1100" b="0" i="0" u="none" strike="noStrike" kern="1200" baseline="30000" dirty="0">
                          <a:solidFill>
                            <a:schemeClr val="tx1"/>
                          </a:solidFill>
                          <a:latin typeface="+mn-lt"/>
                          <a:ea typeface="+mn-ea"/>
                          <a:cs typeface="+mn-cs"/>
                        </a:rPr>
                        <a:t>th</a:t>
                      </a:r>
                      <a:r>
                        <a:rPr lang="en-US" sz="1100" b="0" i="0" u="none" strike="noStrike" kern="1200" baseline="0" dirty="0">
                          <a:solidFill>
                            <a:schemeClr val="tx1"/>
                          </a:solidFill>
                          <a:latin typeface="+mn-lt"/>
                          <a:ea typeface="+mn-ea"/>
                          <a:cs typeface="+mn-cs"/>
                        </a:rPr>
                        <a:t> and you have stopped at the Puyallup ATM to get some cash for your match fee for ASI at Paul Bunyan. Armed thugs were in ambush nearby, in the moment when money came out, they attacked you. Your life in danger. Protect yourself and get to Shooter's Meeting on time!</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P1 box, facing up range. Gun loaded and holstered. Strong hand holding wallet.</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facing downrange, stock on belt muzzle pointed at cone. Strong hand holding wallet.</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3</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1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signal, free up your hand, turn, and engage T1 and T2 from the start box with at least three shots each. Move to P2 and engage remaining targets in tactical priority with at least three shots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rfgc.org/files/patch.png">
            <a:extLst>
              <a:ext uri="{FF2B5EF4-FFF2-40B4-BE49-F238E27FC236}">
                <a16:creationId xmlns:a16="http://schemas.microsoft.com/office/drawing/2014/main" id="{156EFA39-1A0B-4256-86BF-A6696AF2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5B649F2-AE26-4AAF-9C7B-A1C1F3DFC34E}"/>
              </a:ext>
            </a:extLst>
          </p:cNvPr>
          <p:cNvCxnSpPr>
            <a:cxnSpLocks/>
          </p:cNvCxnSpPr>
          <p:nvPr/>
        </p:nvCxnSpPr>
        <p:spPr>
          <a:xfrm flipH="1">
            <a:off x="3220022" y="7705853"/>
            <a:ext cx="1" cy="44754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948576-B05A-4C6A-9CC7-F2DC7E730FE5}"/>
              </a:ext>
            </a:extLst>
          </p:cNvPr>
          <p:cNvSpPr txBox="1"/>
          <p:nvPr/>
        </p:nvSpPr>
        <p:spPr>
          <a:xfrm>
            <a:off x="3281381" y="8889476"/>
            <a:ext cx="533400" cy="369332"/>
          </a:xfrm>
          <a:prstGeom prst="rect">
            <a:avLst/>
          </a:prstGeom>
          <a:noFill/>
          <a:effectLst/>
        </p:spPr>
        <p:txBody>
          <a:bodyPr wrap="square" rtlCol="0">
            <a:spAutoFit/>
          </a:bodyPr>
          <a:lstStyle/>
          <a:p>
            <a:r>
              <a:rPr lang="en-US" b="1" dirty="0"/>
              <a:t>P1</a:t>
            </a:r>
          </a:p>
        </p:txBody>
      </p:sp>
      <p:grpSp>
        <p:nvGrpSpPr>
          <p:cNvPr id="21" name="Group 20">
            <a:extLst>
              <a:ext uri="{FF2B5EF4-FFF2-40B4-BE49-F238E27FC236}">
                <a16:creationId xmlns:a16="http://schemas.microsoft.com/office/drawing/2014/main" id="{52AF2D82-6716-4600-AA4F-1FC8A4D2C010}"/>
              </a:ext>
            </a:extLst>
          </p:cNvPr>
          <p:cNvGrpSpPr/>
          <p:nvPr/>
        </p:nvGrpSpPr>
        <p:grpSpPr>
          <a:xfrm>
            <a:off x="3566762" y="7167524"/>
            <a:ext cx="685800" cy="587829"/>
            <a:chOff x="166468" y="7843451"/>
            <a:chExt cx="685800" cy="587829"/>
          </a:xfrm>
        </p:grpSpPr>
        <p:grpSp>
          <p:nvGrpSpPr>
            <p:cNvPr id="22" name="Group 21">
              <a:extLst>
                <a:ext uri="{FF2B5EF4-FFF2-40B4-BE49-F238E27FC236}">
                  <a16:creationId xmlns:a16="http://schemas.microsoft.com/office/drawing/2014/main" id="{195C7D54-FDBD-49C7-A416-DDDF82369927}"/>
                </a:ext>
              </a:extLst>
            </p:cNvPr>
            <p:cNvGrpSpPr/>
            <p:nvPr/>
          </p:nvGrpSpPr>
          <p:grpSpPr>
            <a:xfrm>
              <a:off x="381000" y="7843451"/>
              <a:ext cx="246270" cy="304469"/>
              <a:chOff x="439530" y="6246813"/>
              <a:chExt cx="339943" cy="567994"/>
            </a:xfrm>
          </p:grpSpPr>
          <p:sp>
            <p:nvSpPr>
              <p:cNvPr id="24" name="Isosceles Triangle 23">
                <a:extLst>
                  <a:ext uri="{FF2B5EF4-FFF2-40B4-BE49-F238E27FC236}">
                    <a16:creationId xmlns:a16="http://schemas.microsoft.com/office/drawing/2014/main"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H="1" flipV="1">
            <a:off x="3650160" y="7688766"/>
            <a:ext cx="7440" cy="46463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144F009-B67D-480B-B0F2-1D58D8B4403F}"/>
              </a:ext>
            </a:extLst>
          </p:cNvPr>
          <p:cNvSpPr txBox="1"/>
          <p:nvPr/>
        </p:nvSpPr>
        <p:spPr>
          <a:xfrm>
            <a:off x="3177633" y="7705853"/>
            <a:ext cx="533400" cy="369332"/>
          </a:xfrm>
          <a:prstGeom prst="rect">
            <a:avLst/>
          </a:prstGeom>
          <a:noFill/>
          <a:effectLst/>
        </p:spPr>
        <p:txBody>
          <a:bodyPr wrap="square" rtlCol="0">
            <a:spAutoFit/>
          </a:bodyPr>
          <a:lstStyle/>
          <a:p>
            <a:r>
              <a:rPr lang="en-US" b="1" dirty="0"/>
              <a:t>P2</a:t>
            </a:r>
          </a:p>
        </p:txBody>
      </p:sp>
      <p:grpSp>
        <p:nvGrpSpPr>
          <p:cNvPr id="2" name="Group 1">
            <a:extLst>
              <a:ext uri="{FF2B5EF4-FFF2-40B4-BE49-F238E27FC236}">
                <a16:creationId xmlns:a16="http://schemas.microsoft.com/office/drawing/2014/main" id="{4B134C68-23D7-4836-B77F-5103EE7157DF}"/>
              </a:ext>
            </a:extLst>
          </p:cNvPr>
          <p:cNvGrpSpPr/>
          <p:nvPr/>
        </p:nvGrpSpPr>
        <p:grpSpPr>
          <a:xfrm>
            <a:off x="3220022" y="8839200"/>
            <a:ext cx="533400" cy="442872"/>
            <a:chOff x="-3768057" y="7612224"/>
            <a:chExt cx="533400" cy="442872"/>
          </a:xfrm>
        </p:grpSpPr>
        <p:cxnSp>
          <p:nvCxnSpPr>
            <p:cNvPr id="45" name="Straight Connector 44">
              <a:extLst>
                <a:ext uri="{FF2B5EF4-FFF2-40B4-BE49-F238E27FC236}">
                  <a16:creationId xmlns:a16="http://schemas.microsoft.com/office/drawing/2014/main" id="{D83D1D95-A823-4553-9722-622F65EDC19C}"/>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2E1243C-68B4-4ED8-879E-8CA83CFD65E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5375A6F-0FFE-4043-8D98-2A554B8C5E98}"/>
                </a:ext>
              </a:extLst>
            </p:cNvPr>
            <p:cNvCxnSpPr>
              <a:cxnSpLocks/>
            </p:cNvCxnSpPr>
            <p:nvPr/>
          </p:nvCxnSpPr>
          <p:spPr>
            <a:xfrm flipH="1">
              <a:off x="-3748223"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10C6472-4628-4CFD-93F3-D032651C281A}"/>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49" name="Group 29">
            <a:extLst>
              <a:ext uri="{FF2B5EF4-FFF2-40B4-BE49-F238E27FC236}">
                <a16:creationId xmlns:a16="http://schemas.microsoft.com/office/drawing/2014/main" id="{065F6B38-8234-461B-BDE1-B8D3C5EA8527}"/>
              </a:ext>
            </a:extLst>
          </p:cNvPr>
          <p:cNvGrpSpPr>
            <a:grpSpLocks/>
          </p:cNvGrpSpPr>
          <p:nvPr/>
        </p:nvGrpSpPr>
        <p:grpSpPr bwMode="auto">
          <a:xfrm>
            <a:off x="3020394" y="4854571"/>
            <a:ext cx="287338" cy="790575"/>
            <a:chOff x="528" y="240"/>
            <a:chExt cx="181" cy="498"/>
          </a:xfrm>
        </p:grpSpPr>
        <p:sp>
          <p:nvSpPr>
            <p:cNvPr id="50" name="Line 30">
              <a:extLst>
                <a:ext uri="{FF2B5EF4-FFF2-40B4-BE49-F238E27FC236}">
                  <a16:creationId xmlns:a16="http://schemas.microsoft.com/office/drawing/2014/main" id="{29824C9A-F8D1-40E5-B653-A1067CFC08B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1">
              <a:extLst>
                <a:ext uri="{FF2B5EF4-FFF2-40B4-BE49-F238E27FC236}">
                  <a16:creationId xmlns:a16="http://schemas.microsoft.com/office/drawing/2014/main" id="{401C5E97-F2B9-44F4-869E-2689A2DF95A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Freeform 32">
              <a:extLst>
                <a:ext uri="{FF2B5EF4-FFF2-40B4-BE49-F238E27FC236}">
                  <a16:creationId xmlns:a16="http://schemas.microsoft.com/office/drawing/2014/main" id="{F2A431BB-D754-4C9D-8D19-DAAC01EC15D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53" name="Group 164">
            <a:extLst>
              <a:ext uri="{FF2B5EF4-FFF2-40B4-BE49-F238E27FC236}">
                <a16:creationId xmlns:a16="http://schemas.microsoft.com/office/drawing/2014/main" id="{392E7490-BEA3-409A-945B-0DFF6F100A9C}"/>
              </a:ext>
            </a:extLst>
          </p:cNvPr>
          <p:cNvGrpSpPr>
            <a:grpSpLocks/>
          </p:cNvGrpSpPr>
          <p:nvPr/>
        </p:nvGrpSpPr>
        <p:grpSpPr bwMode="auto">
          <a:xfrm>
            <a:off x="1299976" y="4932561"/>
            <a:ext cx="288925" cy="787400"/>
            <a:chOff x="1247" y="2496"/>
            <a:chExt cx="182" cy="496"/>
          </a:xfrm>
        </p:grpSpPr>
        <p:sp>
          <p:nvSpPr>
            <p:cNvPr id="54" name="Line 165">
              <a:extLst>
                <a:ext uri="{FF2B5EF4-FFF2-40B4-BE49-F238E27FC236}">
                  <a16:creationId xmlns:a16="http://schemas.microsoft.com/office/drawing/2014/main" id="{8DA80F72-A256-4AE3-BB18-343B264D173A}"/>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66">
              <a:extLst>
                <a:ext uri="{FF2B5EF4-FFF2-40B4-BE49-F238E27FC236}">
                  <a16:creationId xmlns:a16="http://schemas.microsoft.com/office/drawing/2014/main" id="{52E4B60A-8CA2-4800-B8B3-14815DB19843}"/>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 name="Group 167">
              <a:extLst>
                <a:ext uri="{FF2B5EF4-FFF2-40B4-BE49-F238E27FC236}">
                  <a16:creationId xmlns:a16="http://schemas.microsoft.com/office/drawing/2014/main" id="{BB7DBE10-B0CB-4AD5-B742-973E7DD8DF1A}"/>
                </a:ext>
              </a:extLst>
            </p:cNvPr>
            <p:cNvGrpSpPr>
              <a:grpSpLocks/>
            </p:cNvGrpSpPr>
            <p:nvPr/>
          </p:nvGrpSpPr>
          <p:grpSpPr bwMode="auto">
            <a:xfrm>
              <a:off x="1247" y="2496"/>
              <a:ext cx="182" cy="331"/>
              <a:chOff x="1247" y="2496"/>
              <a:chExt cx="182" cy="331"/>
            </a:xfrm>
          </p:grpSpPr>
          <p:sp>
            <p:nvSpPr>
              <p:cNvPr id="58" name="Freeform 168">
                <a:extLst>
                  <a:ext uri="{FF2B5EF4-FFF2-40B4-BE49-F238E27FC236}">
                    <a16:creationId xmlns:a16="http://schemas.microsoft.com/office/drawing/2014/main" id="{AB5DB21A-7D38-4ECC-AD42-B51EAE4D8C88}"/>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59" name="Freeform 169">
                <a:extLst>
                  <a:ext uri="{FF2B5EF4-FFF2-40B4-BE49-F238E27FC236}">
                    <a16:creationId xmlns:a16="http://schemas.microsoft.com/office/drawing/2014/main" id="{1BA6FBA7-249B-4B54-B2B2-D6DEAD91DD99}"/>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0" name="Group 288">
            <a:extLst>
              <a:ext uri="{FF2B5EF4-FFF2-40B4-BE49-F238E27FC236}">
                <a16:creationId xmlns:a16="http://schemas.microsoft.com/office/drawing/2014/main" id="{5B9DC4FA-3A3A-411E-9664-8D3C6CC02089}"/>
              </a:ext>
            </a:extLst>
          </p:cNvPr>
          <p:cNvGrpSpPr>
            <a:grpSpLocks/>
          </p:cNvGrpSpPr>
          <p:nvPr/>
        </p:nvGrpSpPr>
        <p:grpSpPr bwMode="auto">
          <a:xfrm>
            <a:off x="5958127" y="7991050"/>
            <a:ext cx="222250" cy="858838"/>
            <a:chOff x="384" y="816"/>
            <a:chExt cx="140" cy="541"/>
          </a:xfrm>
        </p:grpSpPr>
        <p:sp>
          <p:nvSpPr>
            <p:cNvPr id="61" name="Line 289">
              <a:extLst>
                <a:ext uri="{FF2B5EF4-FFF2-40B4-BE49-F238E27FC236}">
                  <a16:creationId xmlns:a16="http://schemas.microsoft.com/office/drawing/2014/main" id="{8A9FAB6D-68A8-49CD-902C-1F49FCC798BE}"/>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290">
              <a:extLst>
                <a:ext uri="{FF2B5EF4-FFF2-40B4-BE49-F238E27FC236}">
                  <a16:creationId xmlns:a16="http://schemas.microsoft.com/office/drawing/2014/main" id="{32831DBA-2F8A-4F2A-8CFE-6703787DF22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Freeform 291">
              <a:extLst>
                <a:ext uri="{FF2B5EF4-FFF2-40B4-BE49-F238E27FC236}">
                  <a16:creationId xmlns:a16="http://schemas.microsoft.com/office/drawing/2014/main" id="{F6878463-2791-4C9A-B3B1-362DD8C7B6B6}"/>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4" name="Group 292">
            <a:extLst>
              <a:ext uri="{FF2B5EF4-FFF2-40B4-BE49-F238E27FC236}">
                <a16:creationId xmlns:a16="http://schemas.microsoft.com/office/drawing/2014/main" id="{C65DF053-3BFA-469D-AF62-75EE08AB43F2}"/>
              </a:ext>
            </a:extLst>
          </p:cNvPr>
          <p:cNvGrpSpPr>
            <a:grpSpLocks/>
          </p:cNvGrpSpPr>
          <p:nvPr/>
        </p:nvGrpSpPr>
        <p:grpSpPr bwMode="auto">
          <a:xfrm flipH="1">
            <a:off x="838200" y="7929626"/>
            <a:ext cx="222250" cy="858838"/>
            <a:chOff x="384" y="816"/>
            <a:chExt cx="140" cy="541"/>
          </a:xfrm>
        </p:grpSpPr>
        <p:sp>
          <p:nvSpPr>
            <p:cNvPr id="65" name="Line 293">
              <a:extLst>
                <a:ext uri="{FF2B5EF4-FFF2-40B4-BE49-F238E27FC236}">
                  <a16:creationId xmlns:a16="http://schemas.microsoft.com/office/drawing/2014/main" id="{B717F305-BECA-4B3E-AEB1-8FA6FFC3A0B2}"/>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94">
              <a:extLst>
                <a:ext uri="{FF2B5EF4-FFF2-40B4-BE49-F238E27FC236}">
                  <a16:creationId xmlns:a16="http://schemas.microsoft.com/office/drawing/2014/main" id="{2EDCD32B-9B7B-4953-942A-ACD16616BC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295">
              <a:extLst>
                <a:ext uri="{FF2B5EF4-FFF2-40B4-BE49-F238E27FC236}">
                  <a16:creationId xmlns:a16="http://schemas.microsoft.com/office/drawing/2014/main" id="{C1C79B8E-D136-48FE-A39A-699142CBBD2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8" name="Group 13">
            <a:extLst>
              <a:ext uri="{FF2B5EF4-FFF2-40B4-BE49-F238E27FC236}">
                <a16:creationId xmlns:a16="http://schemas.microsoft.com/office/drawing/2014/main" id="{3C87A1E0-6B6C-4735-A9B3-414584013B6D}"/>
              </a:ext>
            </a:extLst>
          </p:cNvPr>
          <p:cNvGrpSpPr>
            <a:grpSpLocks/>
          </p:cNvGrpSpPr>
          <p:nvPr/>
        </p:nvGrpSpPr>
        <p:grpSpPr bwMode="auto">
          <a:xfrm>
            <a:off x="3236691" y="6473077"/>
            <a:ext cx="393700" cy="1271588"/>
            <a:chOff x="2901" y="4325"/>
            <a:chExt cx="236" cy="690"/>
          </a:xfrm>
        </p:grpSpPr>
        <p:sp>
          <p:nvSpPr>
            <p:cNvPr id="69" name="AutoShape 14">
              <a:extLst>
                <a:ext uri="{FF2B5EF4-FFF2-40B4-BE49-F238E27FC236}">
                  <a16:creationId xmlns:a16="http://schemas.microsoft.com/office/drawing/2014/main" id="{3E896EF3-0576-4347-9714-BC7094B0DD58}"/>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0" name="AutoShape 15">
              <a:extLst>
                <a:ext uri="{FF2B5EF4-FFF2-40B4-BE49-F238E27FC236}">
                  <a16:creationId xmlns:a16="http://schemas.microsoft.com/office/drawing/2014/main" id="{185ED2AF-FBDA-4B28-8778-EF68E3AC20F4}"/>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98" name="Group 164">
            <a:extLst>
              <a:ext uri="{FF2B5EF4-FFF2-40B4-BE49-F238E27FC236}">
                <a16:creationId xmlns:a16="http://schemas.microsoft.com/office/drawing/2014/main" id="{F3B843CA-9EE0-462D-A426-B7397697F26C}"/>
              </a:ext>
            </a:extLst>
          </p:cNvPr>
          <p:cNvGrpSpPr>
            <a:grpSpLocks/>
          </p:cNvGrpSpPr>
          <p:nvPr/>
        </p:nvGrpSpPr>
        <p:grpSpPr bwMode="auto">
          <a:xfrm>
            <a:off x="5297234" y="4864524"/>
            <a:ext cx="288925" cy="787400"/>
            <a:chOff x="1247" y="2496"/>
            <a:chExt cx="182" cy="496"/>
          </a:xfrm>
        </p:grpSpPr>
        <p:sp>
          <p:nvSpPr>
            <p:cNvPr id="99" name="Line 165">
              <a:extLst>
                <a:ext uri="{FF2B5EF4-FFF2-40B4-BE49-F238E27FC236}">
                  <a16:creationId xmlns:a16="http://schemas.microsoft.com/office/drawing/2014/main" id="{75FA94C4-9906-47F2-8F16-FDCEEED243D8}"/>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166">
              <a:extLst>
                <a:ext uri="{FF2B5EF4-FFF2-40B4-BE49-F238E27FC236}">
                  <a16:creationId xmlns:a16="http://schemas.microsoft.com/office/drawing/2014/main" id="{4EC94030-5998-48B4-8B0B-112C6C5B5FC6}"/>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 name="Group 167">
              <a:extLst>
                <a:ext uri="{FF2B5EF4-FFF2-40B4-BE49-F238E27FC236}">
                  <a16:creationId xmlns:a16="http://schemas.microsoft.com/office/drawing/2014/main" id="{87CFCC99-4267-41EE-9A4C-F5B59FA0BC41}"/>
                </a:ext>
              </a:extLst>
            </p:cNvPr>
            <p:cNvGrpSpPr>
              <a:grpSpLocks/>
            </p:cNvGrpSpPr>
            <p:nvPr/>
          </p:nvGrpSpPr>
          <p:grpSpPr bwMode="auto">
            <a:xfrm>
              <a:off x="1247" y="2496"/>
              <a:ext cx="182" cy="331"/>
              <a:chOff x="1247" y="2496"/>
              <a:chExt cx="182" cy="331"/>
            </a:xfrm>
          </p:grpSpPr>
          <p:sp>
            <p:nvSpPr>
              <p:cNvPr id="102" name="Freeform 168">
                <a:extLst>
                  <a:ext uri="{FF2B5EF4-FFF2-40B4-BE49-F238E27FC236}">
                    <a16:creationId xmlns:a16="http://schemas.microsoft.com/office/drawing/2014/main" id="{CDBA4F3A-2AC9-484F-98EA-5D75AD65E58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03" name="Freeform 169">
                <a:extLst>
                  <a:ext uri="{FF2B5EF4-FFF2-40B4-BE49-F238E27FC236}">
                    <a16:creationId xmlns:a16="http://schemas.microsoft.com/office/drawing/2014/main" id="{CE00DCFB-8A3E-44B0-BE05-B97986610885}"/>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04" name="Group 29">
            <a:extLst>
              <a:ext uri="{FF2B5EF4-FFF2-40B4-BE49-F238E27FC236}">
                <a16:creationId xmlns:a16="http://schemas.microsoft.com/office/drawing/2014/main" id="{C59AB919-0F56-43E4-9047-7FD14E2371B7}"/>
              </a:ext>
            </a:extLst>
          </p:cNvPr>
          <p:cNvGrpSpPr>
            <a:grpSpLocks/>
          </p:cNvGrpSpPr>
          <p:nvPr/>
        </p:nvGrpSpPr>
        <p:grpSpPr bwMode="auto">
          <a:xfrm>
            <a:off x="3486722" y="4848225"/>
            <a:ext cx="287338" cy="790575"/>
            <a:chOff x="528" y="240"/>
            <a:chExt cx="181" cy="498"/>
          </a:xfrm>
        </p:grpSpPr>
        <p:sp>
          <p:nvSpPr>
            <p:cNvPr id="105" name="Line 30">
              <a:extLst>
                <a:ext uri="{FF2B5EF4-FFF2-40B4-BE49-F238E27FC236}">
                  <a16:creationId xmlns:a16="http://schemas.microsoft.com/office/drawing/2014/main" id="{CF8D9577-B736-4BAC-96C0-857D9E2C5AE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31">
              <a:extLst>
                <a:ext uri="{FF2B5EF4-FFF2-40B4-BE49-F238E27FC236}">
                  <a16:creationId xmlns:a16="http://schemas.microsoft.com/office/drawing/2014/main" id="{07618B5A-254A-4708-B055-5434678D655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32">
              <a:extLst>
                <a:ext uri="{FF2B5EF4-FFF2-40B4-BE49-F238E27FC236}">
                  <a16:creationId xmlns:a16="http://schemas.microsoft.com/office/drawing/2014/main" id="{8A4D15A1-D88A-4264-9033-8A35E28145C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71" name="Group 4">
            <a:extLst>
              <a:ext uri="{FF2B5EF4-FFF2-40B4-BE49-F238E27FC236}">
                <a16:creationId xmlns:a16="http://schemas.microsoft.com/office/drawing/2014/main" id="{B3713274-EC5A-41EE-B2AF-F29B5C0EA79A}"/>
              </a:ext>
            </a:extLst>
          </p:cNvPr>
          <p:cNvGrpSpPr>
            <a:grpSpLocks noChangeAspect="1"/>
          </p:cNvGrpSpPr>
          <p:nvPr/>
        </p:nvGrpSpPr>
        <p:grpSpPr bwMode="auto">
          <a:xfrm>
            <a:off x="3227166" y="4881761"/>
            <a:ext cx="360363" cy="838200"/>
            <a:chOff x="-2155" y="1485"/>
            <a:chExt cx="227" cy="528"/>
          </a:xfrm>
        </p:grpSpPr>
        <p:sp>
          <p:nvSpPr>
            <p:cNvPr id="72" name="AutoShape 3">
              <a:extLst>
                <a:ext uri="{FF2B5EF4-FFF2-40B4-BE49-F238E27FC236}">
                  <a16:creationId xmlns:a16="http://schemas.microsoft.com/office/drawing/2014/main" id="{5B47A3EE-C919-44C4-B5C7-86A66CA6C22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5">
              <a:extLst>
                <a:ext uri="{FF2B5EF4-FFF2-40B4-BE49-F238E27FC236}">
                  <a16:creationId xmlns:a16="http://schemas.microsoft.com/office/drawing/2014/main" id="{58B9BAD0-CAC0-47D7-8344-E689AF4DA1B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
              <a:extLst>
                <a:ext uri="{FF2B5EF4-FFF2-40B4-BE49-F238E27FC236}">
                  <a16:creationId xmlns:a16="http://schemas.microsoft.com/office/drawing/2014/main" id="{6A1DA099-33E3-4910-8318-E38FBC73956D}"/>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
              <a:extLst>
                <a:ext uri="{FF2B5EF4-FFF2-40B4-BE49-F238E27FC236}">
                  <a16:creationId xmlns:a16="http://schemas.microsoft.com/office/drawing/2014/main" id="{8C2A8325-3A08-4400-A467-54A1727E356F}"/>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8">
              <a:extLst>
                <a:ext uri="{FF2B5EF4-FFF2-40B4-BE49-F238E27FC236}">
                  <a16:creationId xmlns:a16="http://schemas.microsoft.com/office/drawing/2014/main" id="{C11629CE-B886-4D93-8420-71D1F5958D27}"/>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9">
              <a:extLst>
                <a:ext uri="{FF2B5EF4-FFF2-40B4-BE49-F238E27FC236}">
                  <a16:creationId xmlns:a16="http://schemas.microsoft.com/office/drawing/2014/main" id="{D2829692-8B09-426B-9B58-C0EB0DAEEBCE}"/>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10">
              <a:extLst>
                <a:ext uri="{FF2B5EF4-FFF2-40B4-BE49-F238E27FC236}">
                  <a16:creationId xmlns:a16="http://schemas.microsoft.com/office/drawing/2014/main" id="{A682908D-3FCC-4FF3-B198-F1C2C611C12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11">
              <a:extLst>
                <a:ext uri="{FF2B5EF4-FFF2-40B4-BE49-F238E27FC236}">
                  <a16:creationId xmlns:a16="http://schemas.microsoft.com/office/drawing/2014/main" id="{8BD2777B-7B5D-465A-80A3-621E9CEED9F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12">
              <a:extLst>
                <a:ext uri="{FF2B5EF4-FFF2-40B4-BE49-F238E27FC236}">
                  <a16:creationId xmlns:a16="http://schemas.microsoft.com/office/drawing/2014/main" id="{92890C77-D93B-4E8E-ACB4-F96C3D10170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13">
              <a:extLst>
                <a:ext uri="{FF2B5EF4-FFF2-40B4-BE49-F238E27FC236}">
                  <a16:creationId xmlns:a16="http://schemas.microsoft.com/office/drawing/2014/main" id="{92A0AA19-331E-4C3A-B5BA-F0027770D9E0}"/>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14">
              <a:extLst>
                <a:ext uri="{FF2B5EF4-FFF2-40B4-BE49-F238E27FC236}">
                  <a16:creationId xmlns:a16="http://schemas.microsoft.com/office/drawing/2014/main" id="{4CDFCD50-DFD8-4477-848F-5BA669BA46F2}"/>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15">
              <a:extLst>
                <a:ext uri="{FF2B5EF4-FFF2-40B4-BE49-F238E27FC236}">
                  <a16:creationId xmlns:a16="http://schemas.microsoft.com/office/drawing/2014/main" id="{5914B5F5-28FA-4B93-ACBB-168DD1FB87AC}"/>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16">
              <a:extLst>
                <a:ext uri="{FF2B5EF4-FFF2-40B4-BE49-F238E27FC236}">
                  <a16:creationId xmlns:a16="http://schemas.microsoft.com/office/drawing/2014/main" id="{D0634671-8C5A-4182-A8CE-211FA85D22DF}"/>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17">
              <a:extLst>
                <a:ext uri="{FF2B5EF4-FFF2-40B4-BE49-F238E27FC236}">
                  <a16:creationId xmlns:a16="http://schemas.microsoft.com/office/drawing/2014/main" id="{1198B3F5-683C-4DD1-BED9-ED0E2682FBA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8">
              <a:extLst>
                <a:ext uri="{FF2B5EF4-FFF2-40B4-BE49-F238E27FC236}">
                  <a16:creationId xmlns:a16="http://schemas.microsoft.com/office/drawing/2014/main" id="{75B4306F-B241-407D-8A4B-3AD2FAF10F70}"/>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9">
              <a:extLst>
                <a:ext uri="{FF2B5EF4-FFF2-40B4-BE49-F238E27FC236}">
                  <a16:creationId xmlns:a16="http://schemas.microsoft.com/office/drawing/2014/main" id="{AA78F29C-3247-4747-B603-F3FECB058727}"/>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20">
              <a:extLst>
                <a:ext uri="{FF2B5EF4-FFF2-40B4-BE49-F238E27FC236}">
                  <a16:creationId xmlns:a16="http://schemas.microsoft.com/office/drawing/2014/main" id="{CE74E763-9259-490A-BEE2-A74525A5E3E4}"/>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21">
              <a:extLst>
                <a:ext uri="{FF2B5EF4-FFF2-40B4-BE49-F238E27FC236}">
                  <a16:creationId xmlns:a16="http://schemas.microsoft.com/office/drawing/2014/main" id="{666F5538-76FC-4EE8-AEE8-D77D28B6CF1D}"/>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2">
              <a:extLst>
                <a:ext uri="{FF2B5EF4-FFF2-40B4-BE49-F238E27FC236}">
                  <a16:creationId xmlns:a16="http://schemas.microsoft.com/office/drawing/2014/main" id="{DDDB5211-DBE5-4FA3-B9CA-85D99676EA1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3">
              <a:extLst>
                <a:ext uri="{FF2B5EF4-FFF2-40B4-BE49-F238E27FC236}">
                  <a16:creationId xmlns:a16="http://schemas.microsoft.com/office/drawing/2014/main" id="{69F9791C-6456-4901-9E35-D231843D270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4">
              <a:extLst>
                <a:ext uri="{FF2B5EF4-FFF2-40B4-BE49-F238E27FC236}">
                  <a16:creationId xmlns:a16="http://schemas.microsoft.com/office/drawing/2014/main" id="{80F156E6-82CC-49FE-AB58-E0F7E7588DE7}"/>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5">
              <a:extLst>
                <a:ext uri="{FF2B5EF4-FFF2-40B4-BE49-F238E27FC236}">
                  <a16:creationId xmlns:a16="http://schemas.microsoft.com/office/drawing/2014/main" id="{033DB7DD-2D61-4DCD-88D1-F8A320D10AFF}"/>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6">
              <a:extLst>
                <a:ext uri="{FF2B5EF4-FFF2-40B4-BE49-F238E27FC236}">
                  <a16:creationId xmlns:a16="http://schemas.microsoft.com/office/drawing/2014/main" id="{1CAE72EB-72B9-417B-9740-470E6980387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7">
              <a:extLst>
                <a:ext uri="{FF2B5EF4-FFF2-40B4-BE49-F238E27FC236}">
                  <a16:creationId xmlns:a16="http://schemas.microsoft.com/office/drawing/2014/main" id="{970E47B4-198C-4B46-83DB-2D09BA592CDA}"/>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8">
              <a:extLst>
                <a:ext uri="{FF2B5EF4-FFF2-40B4-BE49-F238E27FC236}">
                  <a16:creationId xmlns:a16="http://schemas.microsoft.com/office/drawing/2014/main" id="{32B14440-CF46-4810-81AA-8853B2F6E0BB}"/>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9">
              <a:extLst>
                <a:ext uri="{FF2B5EF4-FFF2-40B4-BE49-F238E27FC236}">
                  <a16:creationId xmlns:a16="http://schemas.microsoft.com/office/drawing/2014/main" id="{30FEBBE9-9AAF-4D53-86CF-575F49FFABEC}"/>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AutoShape 14">
            <a:extLst>
              <a:ext uri="{FF2B5EF4-FFF2-40B4-BE49-F238E27FC236}">
                <a16:creationId xmlns:a16="http://schemas.microsoft.com/office/drawing/2014/main" id="{F72478F2-6B3B-4422-B3B4-BD407A124F5F}"/>
              </a:ext>
            </a:extLst>
          </p:cNvPr>
          <p:cNvSpPr>
            <a:spLocks noChangeArrowheads="1"/>
          </p:cNvSpPr>
          <p:nvPr/>
        </p:nvSpPr>
        <p:spPr bwMode="auto">
          <a:xfrm>
            <a:off x="1655272" y="633779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0" name="AutoShape 15">
            <a:extLst>
              <a:ext uri="{FF2B5EF4-FFF2-40B4-BE49-F238E27FC236}">
                <a16:creationId xmlns:a16="http://schemas.microsoft.com/office/drawing/2014/main" id="{75022BA9-C598-48EE-852A-32EFCA932BF6}"/>
              </a:ext>
            </a:extLst>
          </p:cNvPr>
          <p:cNvSpPr>
            <a:spLocks noChangeArrowheads="1"/>
          </p:cNvSpPr>
          <p:nvPr/>
        </p:nvSpPr>
        <p:spPr bwMode="auto">
          <a:xfrm>
            <a:off x="4920997" y="6048299"/>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08" name="TextBox 107">
            <a:extLst>
              <a:ext uri="{FF2B5EF4-FFF2-40B4-BE49-F238E27FC236}">
                <a16:creationId xmlns:a16="http://schemas.microsoft.com/office/drawing/2014/main" id="{61FE74C8-9A2C-43B7-A9C3-0E2300AF3243}"/>
              </a:ext>
            </a:extLst>
          </p:cNvPr>
          <p:cNvSpPr txBox="1"/>
          <p:nvPr/>
        </p:nvSpPr>
        <p:spPr>
          <a:xfrm>
            <a:off x="577850" y="7501354"/>
            <a:ext cx="533400" cy="369332"/>
          </a:xfrm>
          <a:prstGeom prst="rect">
            <a:avLst/>
          </a:prstGeom>
          <a:noFill/>
        </p:spPr>
        <p:txBody>
          <a:bodyPr wrap="square" rtlCol="0">
            <a:spAutoFit/>
          </a:bodyPr>
          <a:lstStyle/>
          <a:p>
            <a:r>
              <a:rPr lang="en-US" b="1" dirty="0"/>
              <a:t>T1</a:t>
            </a:r>
          </a:p>
        </p:txBody>
      </p:sp>
      <p:sp>
        <p:nvSpPr>
          <p:cNvPr id="111" name="TextBox 110">
            <a:extLst>
              <a:ext uri="{FF2B5EF4-FFF2-40B4-BE49-F238E27FC236}">
                <a16:creationId xmlns:a16="http://schemas.microsoft.com/office/drawing/2014/main" id="{BD410DB6-B01F-4ECE-9037-F8383151B4DC}"/>
              </a:ext>
            </a:extLst>
          </p:cNvPr>
          <p:cNvSpPr txBox="1"/>
          <p:nvPr/>
        </p:nvSpPr>
        <p:spPr>
          <a:xfrm>
            <a:off x="6069252" y="7805868"/>
            <a:ext cx="533400" cy="369332"/>
          </a:xfrm>
          <a:prstGeom prst="rect">
            <a:avLst/>
          </a:prstGeom>
          <a:noFill/>
        </p:spPr>
        <p:txBody>
          <a:bodyPr wrap="square" rtlCol="0">
            <a:spAutoFit/>
          </a:bodyPr>
          <a:lstStyle/>
          <a:p>
            <a:r>
              <a:rPr lang="en-US" b="1" dirty="0"/>
              <a:t>T2</a:t>
            </a:r>
          </a:p>
        </p:txBody>
      </p:sp>
      <p:sp>
        <p:nvSpPr>
          <p:cNvPr id="112" name="TextBox 111">
            <a:extLst>
              <a:ext uri="{FF2B5EF4-FFF2-40B4-BE49-F238E27FC236}">
                <a16:creationId xmlns:a16="http://schemas.microsoft.com/office/drawing/2014/main" id="{6F5F3F52-60C9-4643-8B48-7EA84422D5A5}"/>
              </a:ext>
            </a:extLst>
          </p:cNvPr>
          <p:cNvSpPr txBox="1"/>
          <p:nvPr/>
        </p:nvSpPr>
        <p:spPr>
          <a:xfrm>
            <a:off x="1479038" y="4575929"/>
            <a:ext cx="533400" cy="369332"/>
          </a:xfrm>
          <a:prstGeom prst="rect">
            <a:avLst/>
          </a:prstGeom>
          <a:noFill/>
        </p:spPr>
        <p:txBody>
          <a:bodyPr wrap="square" rtlCol="0">
            <a:spAutoFit/>
          </a:bodyPr>
          <a:lstStyle/>
          <a:p>
            <a:r>
              <a:rPr lang="en-US" b="1" dirty="0"/>
              <a:t>T3</a:t>
            </a:r>
          </a:p>
        </p:txBody>
      </p:sp>
      <p:sp>
        <p:nvSpPr>
          <p:cNvPr id="113" name="TextBox 112">
            <a:extLst>
              <a:ext uri="{FF2B5EF4-FFF2-40B4-BE49-F238E27FC236}">
                <a16:creationId xmlns:a16="http://schemas.microsoft.com/office/drawing/2014/main" id="{798E555E-4D88-42DB-B77E-F07F963B8290}"/>
              </a:ext>
            </a:extLst>
          </p:cNvPr>
          <p:cNvSpPr txBox="1"/>
          <p:nvPr/>
        </p:nvSpPr>
        <p:spPr>
          <a:xfrm>
            <a:off x="2931891" y="4462145"/>
            <a:ext cx="533400" cy="369332"/>
          </a:xfrm>
          <a:prstGeom prst="rect">
            <a:avLst/>
          </a:prstGeom>
          <a:noFill/>
        </p:spPr>
        <p:txBody>
          <a:bodyPr wrap="square" rtlCol="0">
            <a:spAutoFit/>
          </a:bodyPr>
          <a:lstStyle/>
          <a:p>
            <a:r>
              <a:rPr lang="en-US" b="1" dirty="0"/>
              <a:t>T4</a:t>
            </a:r>
          </a:p>
        </p:txBody>
      </p:sp>
      <p:sp>
        <p:nvSpPr>
          <p:cNvPr id="114" name="TextBox 113">
            <a:extLst>
              <a:ext uri="{FF2B5EF4-FFF2-40B4-BE49-F238E27FC236}">
                <a16:creationId xmlns:a16="http://schemas.microsoft.com/office/drawing/2014/main" id="{D4BB3B39-8D25-4862-AC84-658EB7BC0BAF}"/>
              </a:ext>
            </a:extLst>
          </p:cNvPr>
          <p:cNvSpPr txBox="1"/>
          <p:nvPr/>
        </p:nvSpPr>
        <p:spPr>
          <a:xfrm>
            <a:off x="3598891" y="4505124"/>
            <a:ext cx="533400" cy="369332"/>
          </a:xfrm>
          <a:prstGeom prst="rect">
            <a:avLst/>
          </a:prstGeom>
          <a:noFill/>
        </p:spPr>
        <p:txBody>
          <a:bodyPr wrap="square" rtlCol="0">
            <a:spAutoFit/>
          </a:bodyPr>
          <a:lstStyle/>
          <a:p>
            <a:r>
              <a:rPr lang="en-US" b="1" dirty="0"/>
              <a:t>T5</a:t>
            </a:r>
          </a:p>
        </p:txBody>
      </p:sp>
      <p:sp>
        <p:nvSpPr>
          <p:cNvPr id="115" name="TextBox 114">
            <a:extLst>
              <a:ext uri="{FF2B5EF4-FFF2-40B4-BE49-F238E27FC236}">
                <a16:creationId xmlns:a16="http://schemas.microsoft.com/office/drawing/2014/main" id="{3351586A-DC74-44F1-97D8-82CC0900BB0D}"/>
              </a:ext>
            </a:extLst>
          </p:cNvPr>
          <p:cNvSpPr txBox="1"/>
          <p:nvPr/>
        </p:nvSpPr>
        <p:spPr>
          <a:xfrm>
            <a:off x="5360513" y="4560549"/>
            <a:ext cx="533400" cy="369332"/>
          </a:xfrm>
          <a:prstGeom prst="rect">
            <a:avLst/>
          </a:prstGeom>
          <a:noFill/>
        </p:spPr>
        <p:txBody>
          <a:bodyPr wrap="square" rtlCol="0">
            <a:spAutoFit/>
          </a:bodyPr>
          <a:lstStyle/>
          <a:p>
            <a:r>
              <a:rPr lang="en-US" b="1" dirty="0"/>
              <a:t>T6</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TotalTime>
  <Words>198</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171</cp:revision>
  <dcterms:created xsi:type="dcterms:W3CDTF">2002-08-21T12:11:08Z</dcterms:created>
  <dcterms:modified xsi:type="dcterms:W3CDTF">2019-07-19T23:56:32Z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