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118204" y="360989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863261" y="685800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0B49D2-624B-4750-A558-8FA514C6043B}"/>
              </a:ext>
            </a:extLst>
          </p:cNvPr>
          <p:cNvGrpSpPr/>
          <p:nvPr/>
        </p:nvGrpSpPr>
        <p:grpSpPr>
          <a:xfrm>
            <a:off x="853746" y="5488119"/>
            <a:ext cx="285750" cy="781050"/>
            <a:chOff x="853746" y="5488119"/>
            <a:chExt cx="285750" cy="781050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797" y="5871600"/>
              <a:ext cx="0" cy="3975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602" y="5871600"/>
              <a:ext cx="0" cy="3975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8B195F-415E-457C-8616-4FF25B05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46" y="5488119"/>
              <a:ext cx="285750" cy="52122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869148" y="1447800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859036" y="2186119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304801" y="808191"/>
            <a:ext cx="28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426126" y="15497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8x         Tuxedo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381000" y="2253931"/>
            <a:ext cx="28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381000" y="55638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15x         Non-Threat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3B7A5-3552-406A-A919-F1CDC6B8FA45}"/>
              </a:ext>
            </a:extLst>
          </p:cNvPr>
          <p:cNvSpPr txBox="1"/>
          <p:nvPr/>
        </p:nvSpPr>
        <p:spPr>
          <a:xfrm>
            <a:off x="426126" y="463338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Stacker</a:t>
            </a:r>
          </a:p>
        </p:txBody>
      </p:sp>
      <p:grpSp>
        <p:nvGrpSpPr>
          <p:cNvPr id="38" name="Group 499">
            <a:extLst>
              <a:ext uri="{FF2B5EF4-FFF2-40B4-BE49-F238E27FC236}">
                <a16:creationId xmlns:a16="http://schemas.microsoft.com/office/drawing/2014/main" id="{0FC87079-7289-449F-8BDF-3DCCE6C8E04E}"/>
              </a:ext>
            </a:extLst>
          </p:cNvPr>
          <p:cNvGrpSpPr>
            <a:grpSpLocks/>
          </p:cNvGrpSpPr>
          <p:nvPr/>
        </p:nvGrpSpPr>
        <p:grpSpPr bwMode="auto">
          <a:xfrm>
            <a:off x="847170" y="4497519"/>
            <a:ext cx="293688" cy="965200"/>
            <a:chOff x="3504" y="1392"/>
            <a:chExt cx="185" cy="608"/>
          </a:xfrm>
        </p:grpSpPr>
        <p:grpSp>
          <p:nvGrpSpPr>
            <p:cNvPr id="39" name="Group 500">
              <a:extLst>
                <a:ext uri="{FF2B5EF4-FFF2-40B4-BE49-F238E27FC236}">
                  <a16:creationId xmlns:a16="http://schemas.microsoft.com/office/drawing/2014/main" id="{B5FBA8DD-1F4E-4741-9C97-A2E15BE848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41" name="Freeform 501">
                <a:extLst>
                  <a:ext uri="{FF2B5EF4-FFF2-40B4-BE49-F238E27FC236}">
                    <a16:creationId xmlns:a16="http://schemas.microsoft.com/office/drawing/2014/main" id="{575E320B-AB19-4BF8-8252-3C77691F3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02">
                <a:extLst>
                  <a:ext uri="{FF2B5EF4-FFF2-40B4-BE49-F238E27FC236}">
                    <a16:creationId xmlns:a16="http://schemas.microsoft.com/office/drawing/2014/main" id="{641829AD-B49C-4F7B-81A8-CEDF5AEB1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503">
                <a:extLst>
                  <a:ext uri="{FF2B5EF4-FFF2-40B4-BE49-F238E27FC236}">
                    <a16:creationId xmlns:a16="http://schemas.microsoft.com/office/drawing/2014/main" id="{6F39318F-93E3-4BAF-BCE8-3365384D4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44" name="Freeform 504">
                  <a:extLst>
                    <a:ext uri="{FF2B5EF4-FFF2-40B4-BE49-F238E27FC236}">
                      <a16:creationId xmlns:a16="http://schemas.microsoft.com/office/drawing/2014/main" id="{5C2AF7F2-73BF-4D10-8E82-8D7CA24A2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505">
                  <a:extLst>
                    <a:ext uri="{FF2B5EF4-FFF2-40B4-BE49-F238E27FC236}">
                      <a16:creationId xmlns:a16="http://schemas.microsoft.com/office/drawing/2014/main" id="{91E3554A-9E05-4FAC-95F8-CE98BCAB4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" name="Freeform 506">
              <a:extLst>
                <a:ext uri="{FF2B5EF4-FFF2-40B4-BE49-F238E27FC236}">
                  <a16:creationId xmlns:a16="http://schemas.microsoft.com/office/drawing/2014/main" id="{BF7ADF75-1606-417A-B563-5B37C51C1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64">
            <a:extLst>
              <a:ext uri="{FF2B5EF4-FFF2-40B4-BE49-F238E27FC236}">
                <a16:creationId xmlns:a16="http://schemas.microsoft.com/office/drawing/2014/main" id="{B5BB6208-ACC8-4BEC-8898-D8CCE25429C3}"/>
              </a:ext>
            </a:extLst>
          </p:cNvPr>
          <p:cNvGrpSpPr>
            <a:grpSpLocks/>
          </p:cNvGrpSpPr>
          <p:nvPr/>
        </p:nvGrpSpPr>
        <p:grpSpPr bwMode="auto">
          <a:xfrm>
            <a:off x="836620" y="3735519"/>
            <a:ext cx="288925" cy="787400"/>
            <a:chOff x="1247" y="2496"/>
            <a:chExt cx="182" cy="496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BC5FE046-41BD-4C48-9442-CE23A1055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45D2086-6D02-4427-BC36-4D36934A0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167">
              <a:extLst>
                <a:ext uri="{FF2B5EF4-FFF2-40B4-BE49-F238E27FC236}">
                  <a16:creationId xmlns:a16="http://schemas.microsoft.com/office/drawing/2014/main" id="{87E365FE-0FC8-40AF-A8CA-9BEF22190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9" name="Freeform 168">
                <a:extLst>
                  <a:ext uri="{FF2B5EF4-FFF2-40B4-BE49-F238E27FC236}">
                    <a16:creationId xmlns:a16="http://schemas.microsoft.com/office/drawing/2014/main" id="{F412E9D1-1BFD-4957-A75D-85C35C60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9">
                <a:extLst>
                  <a:ext uri="{FF2B5EF4-FFF2-40B4-BE49-F238E27FC236}">
                    <a16:creationId xmlns:a16="http://schemas.microsoft.com/office/drawing/2014/main" id="{EB75EA0C-7434-4FED-A0D2-DE58F5336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FD52032-D84D-466C-893F-A4285D5C15CE}"/>
              </a:ext>
            </a:extLst>
          </p:cNvPr>
          <p:cNvSpPr txBox="1"/>
          <p:nvPr/>
        </p:nvSpPr>
        <p:spPr>
          <a:xfrm>
            <a:off x="424764" y="3863041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Upper Torso Target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B4E541-4987-46DE-8B61-147CF16FBC65}"/>
              </a:ext>
            </a:extLst>
          </p:cNvPr>
          <p:cNvSpPr txBox="1"/>
          <p:nvPr/>
        </p:nvSpPr>
        <p:spPr>
          <a:xfrm>
            <a:off x="429983" y="307939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103" name="Group 176">
            <a:extLst>
              <a:ext uri="{FF2B5EF4-FFF2-40B4-BE49-F238E27FC236}">
                <a16:creationId xmlns:a16="http://schemas.microsoft.com/office/drawing/2014/main" id="{A368D669-B9F9-4BE9-BC2F-B919B34927D2}"/>
              </a:ext>
            </a:extLst>
          </p:cNvPr>
          <p:cNvGrpSpPr>
            <a:grpSpLocks/>
          </p:cNvGrpSpPr>
          <p:nvPr/>
        </p:nvGrpSpPr>
        <p:grpSpPr bwMode="auto">
          <a:xfrm>
            <a:off x="844787" y="2957540"/>
            <a:ext cx="288925" cy="787400"/>
            <a:chOff x="768" y="2496"/>
            <a:chExt cx="182" cy="496"/>
          </a:xfrm>
        </p:grpSpPr>
        <p:sp>
          <p:nvSpPr>
            <p:cNvPr id="104" name="Line 177">
              <a:extLst>
                <a:ext uri="{FF2B5EF4-FFF2-40B4-BE49-F238E27FC236}">
                  <a16:creationId xmlns:a16="http://schemas.microsoft.com/office/drawing/2014/main" id="{8C40E680-42E9-4F1C-A214-8E09EECED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78">
              <a:extLst>
                <a:ext uri="{FF2B5EF4-FFF2-40B4-BE49-F238E27FC236}">
                  <a16:creationId xmlns:a16="http://schemas.microsoft.com/office/drawing/2014/main" id="{61DAA59F-4D1B-44E6-B1CF-8F55E76BF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179">
              <a:extLst>
                <a:ext uri="{FF2B5EF4-FFF2-40B4-BE49-F238E27FC236}">
                  <a16:creationId xmlns:a16="http://schemas.microsoft.com/office/drawing/2014/main" id="{3E1DF44A-DB3B-437B-9AD3-1D39CADA0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07" name="Freeform 180">
                <a:extLst>
                  <a:ext uri="{FF2B5EF4-FFF2-40B4-BE49-F238E27FC236}">
                    <a16:creationId xmlns:a16="http://schemas.microsoft.com/office/drawing/2014/main" id="{78D39FD3-194C-4027-8BDA-1D8F539CF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81">
                <a:extLst>
                  <a:ext uri="{FF2B5EF4-FFF2-40B4-BE49-F238E27FC236}">
                    <a16:creationId xmlns:a16="http://schemas.microsoft.com/office/drawing/2014/main" id="{0F75DA72-3E64-4330-B7FE-DA3C1F5D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2019-09-24T19:25:52Z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