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BBE0E3"/>
    <a:srgbClr val="DDEFF1"/>
    <a:srgbClr val="4ADC93"/>
    <a:srgbClr val="D2F6E4"/>
    <a:srgbClr val="EBDAB9"/>
    <a:srgbClr val="FFD2A5"/>
    <a:srgbClr val="FFCC99"/>
    <a:srgbClr val="EE732E"/>
    <a:srgbClr val="A2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3E8DE-6449-4ED4-845A-AB445645F918}" v="2" dt="2021-09-28T02:28:43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Lewis" userId="73e2e121f7ce4bca" providerId="LiveId" clId="{16F3E8DE-6449-4ED4-845A-AB445645F918}"/>
    <pc:docChg chg="undo custSel delSld modSld">
      <pc:chgData name="Stanley Lewis" userId="73e2e121f7ce4bca" providerId="LiveId" clId="{16F3E8DE-6449-4ED4-845A-AB445645F918}" dt="2021-09-28T02:33:40.220" v="2020" actId="47"/>
      <pc:docMkLst>
        <pc:docMk/>
      </pc:docMkLst>
      <pc:sldChg chg="addSp delSp modSp mod">
        <pc:chgData name="Stanley Lewis" userId="73e2e121f7ce4bca" providerId="LiveId" clId="{16F3E8DE-6449-4ED4-845A-AB445645F918}" dt="2021-09-28T02:33:30.418" v="2015" actId="1076"/>
        <pc:sldMkLst>
          <pc:docMk/>
          <pc:sldMk cId="0" sldId="274"/>
        </pc:sldMkLst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29" creationId="{45B3FFC9-493C-41BD-9CC0-A41F98567819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30" creationId="{081B6C31-7730-46F1-9308-AC1E3E2DA769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66" creationId="{C3AD2486-25D1-4E63-B5B5-6838B82E7DA8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75" creationId="{AE3DB83E-B96C-40B6-AE1E-34F22EB2AD7C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178" creationId="{391D3D18-0899-415E-A1FF-B2ED42FEE516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216" creationId="{4F37B675-7D8D-46A3-A924-7F1F4CC8BFAA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337" creationId="{0699B948-1FB4-4B61-8CF8-8FDBC2840CD9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363" creationId="{8C563860-5E25-4F4D-930F-78D21C9F7DC8}"/>
          </ac:spMkLst>
        </pc:spChg>
        <pc:spChg chg="del">
          <ac:chgData name="Stanley Lewis" userId="73e2e121f7ce4bca" providerId="LiveId" clId="{16F3E8DE-6449-4ED4-845A-AB445645F918}" dt="2021-09-28T02:28:00.281" v="1416" actId="478"/>
          <ac:spMkLst>
            <pc:docMk/>
            <pc:sldMk cId="0" sldId="274"/>
            <ac:spMk id="365" creationId="{33DD01B7-B396-4391-90AE-6D72B9950E1B}"/>
          </ac:spMkLst>
        </pc:s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20" creationId="{44FDDBB9-A039-4C0A-860A-0A5FC60DA254}"/>
          </ac:grpSpMkLst>
        </pc:grpChg>
        <pc:grpChg chg="del">
          <ac:chgData name="Stanley Lewis" userId="73e2e121f7ce4bca" providerId="LiveId" clId="{16F3E8DE-6449-4ED4-845A-AB445645F918}" dt="2021-09-28T02:28:02.868" v="1422" actId="478"/>
          <ac:grpSpMkLst>
            <pc:docMk/>
            <pc:sldMk cId="0" sldId="274"/>
            <ac:grpSpMk id="135" creationId="{DEAE48F5-07F7-4223-9909-A79059D20347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136" creationId="{E2913882-9EFD-451D-815C-C06C8B58886B}"/>
          </ac:grpSpMkLst>
        </pc:grpChg>
        <pc:grpChg chg="del">
          <ac:chgData name="Stanley Lewis" userId="73e2e121f7ce4bca" providerId="LiveId" clId="{16F3E8DE-6449-4ED4-845A-AB445645F918}" dt="2021-09-28T02:28:02.241" v="1420" actId="478"/>
          <ac:grpSpMkLst>
            <pc:docMk/>
            <pc:sldMk cId="0" sldId="274"/>
            <ac:grpSpMk id="142" creationId="{7AE3B2A2-E5A1-4E38-9A5D-F3BAD4D49867}"/>
          </ac:grpSpMkLst>
        </pc:grpChg>
        <pc:grpChg chg="del">
          <ac:chgData name="Stanley Lewis" userId="73e2e121f7ce4bca" providerId="LiveId" clId="{16F3E8DE-6449-4ED4-845A-AB445645F918}" dt="2021-09-28T02:28:02.557" v="1421" actId="478"/>
          <ac:grpSpMkLst>
            <pc:docMk/>
            <pc:sldMk cId="0" sldId="274"/>
            <ac:grpSpMk id="150" creationId="{17978379-2496-48C5-ADE3-80F67F0EB3C9}"/>
          </ac:grpSpMkLst>
        </pc:grpChg>
        <pc:grpChg chg="del">
          <ac:chgData name="Stanley Lewis" userId="73e2e121f7ce4bca" providerId="LiveId" clId="{16F3E8DE-6449-4ED4-845A-AB445645F918}" dt="2021-09-28T02:28:03.188" v="1423" actId="478"/>
          <ac:grpSpMkLst>
            <pc:docMk/>
            <pc:sldMk cId="0" sldId="274"/>
            <ac:grpSpMk id="159" creationId="{B228C00F-DAE0-4CEA-BF01-4E91E7AD1AF1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167" creationId="{730B1B53-279B-4826-8B71-192197B13202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217" creationId="{D4AD7EC4-50E0-4ADC-97A6-CBD7D181EAD5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06" creationId="{180FE620-8461-4196-AD6E-6D584722612D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14" creationId="{9639241B-CE35-4120-95C4-8E177EBEB285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22" creationId="{FA20F9BA-8F5A-415A-A5AB-33C2BE34D293}"/>
          </ac:grpSpMkLst>
        </pc:grpChg>
        <pc:grpChg chg="del">
          <ac:chgData name="Stanley Lewis" userId="73e2e121f7ce4bca" providerId="LiveId" clId="{16F3E8DE-6449-4ED4-845A-AB445645F918}" dt="2021-09-28T02:28:00.281" v="1416" actId="478"/>
          <ac:grpSpMkLst>
            <pc:docMk/>
            <pc:sldMk cId="0" sldId="274"/>
            <ac:grpSpMk id="330" creationId="{2DB60389-1620-453B-8F99-B2040B5013D4}"/>
          </ac:grpSpMkLst>
        </pc:grpChg>
        <pc:grpChg chg="del">
          <ac:chgData name="Stanley Lewis" userId="73e2e121f7ce4bca" providerId="LiveId" clId="{16F3E8DE-6449-4ED4-845A-AB445645F918}" dt="2021-09-28T02:28:01.499" v="1418" actId="478"/>
          <ac:grpSpMkLst>
            <pc:docMk/>
            <pc:sldMk cId="0" sldId="274"/>
            <ac:grpSpMk id="349" creationId="{BD43BCB8-FC44-461D-917F-E4924DA4E740}"/>
          </ac:grpSpMkLst>
        </pc:grpChg>
        <pc:grpChg chg="del">
          <ac:chgData name="Stanley Lewis" userId="73e2e121f7ce4bca" providerId="LiveId" clId="{16F3E8DE-6449-4ED4-845A-AB445645F918}" dt="2021-09-28T02:28:01.178" v="1417" actId="478"/>
          <ac:grpSpMkLst>
            <pc:docMk/>
            <pc:sldMk cId="0" sldId="274"/>
            <ac:grpSpMk id="355" creationId="{40ED2C43-7C53-4839-91EE-5889F2BF5FD4}"/>
          </ac:grpSpMkLst>
        </pc:grpChg>
        <pc:grpChg chg="del">
          <ac:chgData name="Stanley Lewis" userId="73e2e121f7ce4bca" providerId="LiveId" clId="{16F3E8DE-6449-4ED4-845A-AB445645F918}" dt="2021-09-28T02:28:01.915" v="1419" actId="478"/>
          <ac:grpSpMkLst>
            <pc:docMk/>
            <pc:sldMk cId="0" sldId="274"/>
            <ac:grpSpMk id="359" creationId="{E2E1C21B-63E7-4514-B93B-281A60EA4C80}"/>
          </ac:grpSpMkLst>
        </pc:grpChg>
        <pc:graphicFrameChg chg="mod modGraphic">
          <ac:chgData name="Stanley Lewis" userId="73e2e121f7ce4bca" providerId="LiveId" clId="{16F3E8DE-6449-4ED4-845A-AB445645F918}" dt="2021-09-28T02:32:33.092" v="200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 mod">
          <ac:chgData name="Stanley Lewis" userId="73e2e121f7ce4bca" providerId="LiveId" clId="{16F3E8DE-6449-4ED4-845A-AB445645F918}" dt="2021-09-28T02:33:23.254" v="2011" actId="478"/>
          <ac:picMkLst>
            <pc:docMk/>
            <pc:sldMk cId="0" sldId="274"/>
            <ac:picMk id="4" creationId="{0ECD50F2-4985-4A4D-9241-1579FB00D95F}"/>
          </ac:picMkLst>
        </pc:picChg>
        <pc:picChg chg="add mod">
          <ac:chgData name="Stanley Lewis" userId="73e2e121f7ce4bca" providerId="LiveId" clId="{16F3E8DE-6449-4ED4-845A-AB445645F918}" dt="2021-09-28T02:33:30.418" v="2015" actId="1076"/>
          <ac:picMkLst>
            <pc:docMk/>
            <pc:sldMk cId="0" sldId="274"/>
            <ac:picMk id="6" creationId="{2B1FE551-1E1E-4BD3-8E4B-BB16FD8E3B0D}"/>
          </ac:picMkLst>
        </pc:pic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31" creationId="{876BF237-8CB1-4A6B-BD38-AA9F9BFDC814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32" creationId="{A127CCDF-C2C5-4B73-A8B7-3BD6187A8816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33" creationId="{3B27B538-1876-4100-8F3D-63E31594ED58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56" creationId="{ADC3ED87-C3A8-49F3-BB1D-073A3524BD87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57" creationId="{1F79A936-FB12-4FDA-B9BF-B7FFFA348799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158" creationId="{FBA1414A-8E71-4E95-B446-EDC27200E85C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386" creationId="{06C19C5D-E305-44CD-A3CB-A6A9F8A57A52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387" creationId="{F80ABEFF-414D-4B8B-9E05-26B37858148D}"/>
          </ac:cxnSpMkLst>
        </pc:cxnChg>
        <pc:cxnChg chg="del">
          <ac:chgData name="Stanley Lewis" userId="73e2e121f7ce4bca" providerId="LiveId" clId="{16F3E8DE-6449-4ED4-845A-AB445645F918}" dt="2021-09-28T02:28:00.281" v="1416" actId="478"/>
          <ac:cxnSpMkLst>
            <pc:docMk/>
            <pc:sldMk cId="0" sldId="274"/>
            <ac:cxnSpMk id="388" creationId="{5C8382AB-25F2-4AAA-95DB-0D020CDB9BC9}"/>
          </ac:cxnSpMkLst>
        </pc:cxnChg>
      </pc:sldChg>
      <pc:sldChg chg="del">
        <pc:chgData name="Stanley Lewis" userId="73e2e121f7ce4bca" providerId="LiveId" clId="{16F3E8DE-6449-4ED4-845A-AB445645F918}" dt="2021-09-28T02:33:38.896" v="2018" actId="47"/>
        <pc:sldMkLst>
          <pc:docMk/>
          <pc:sldMk cId="0" sldId="275"/>
        </pc:sldMkLst>
      </pc:sldChg>
      <pc:sldChg chg="del">
        <pc:chgData name="Stanley Lewis" userId="73e2e121f7ce4bca" providerId="LiveId" clId="{16F3E8DE-6449-4ED4-845A-AB445645F918}" dt="2021-09-28T02:33:38.272" v="2017" actId="47"/>
        <pc:sldMkLst>
          <pc:docMk/>
          <pc:sldMk cId="0" sldId="276"/>
        </pc:sldMkLst>
      </pc:sldChg>
      <pc:sldChg chg="del">
        <pc:chgData name="Stanley Lewis" userId="73e2e121f7ce4bca" providerId="LiveId" clId="{16F3E8DE-6449-4ED4-845A-AB445645F918}" dt="2021-09-28T02:33:37.616" v="2016" actId="47"/>
        <pc:sldMkLst>
          <pc:docMk/>
          <pc:sldMk cId="0" sldId="279"/>
        </pc:sldMkLst>
      </pc:sldChg>
      <pc:sldChg chg="del">
        <pc:chgData name="Stanley Lewis" userId="73e2e121f7ce4bca" providerId="LiveId" clId="{16F3E8DE-6449-4ED4-845A-AB445645F918}" dt="2021-09-28T02:33:39.496" v="2019" actId="47"/>
        <pc:sldMkLst>
          <pc:docMk/>
          <pc:sldMk cId="0" sldId="280"/>
        </pc:sldMkLst>
      </pc:sldChg>
      <pc:sldChg chg="del">
        <pc:chgData name="Stanley Lewis" userId="73e2e121f7ce4bca" providerId="LiveId" clId="{16F3E8DE-6449-4ED4-845A-AB445645F918}" dt="2021-09-28T02:33:40.220" v="2020" actId="47"/>
        <pc:sldMkLst>
          <pc:docMk/>
          <pc:sldMk cId="0" sldId="281"/>
        </pc:sldMkLst>
      </pc:sldChg>
    </pc:docChg>
  </pc:docChgLst>
  <pc:docChgLst>
    <pc:chgData name="Stanley Lewis" userId="73e2e121f7ce4bca" providerId="LiveId" clId="{76052857-A3DC-4D1F-AEB7-6451740D6CCE}"/>
    <pc:docChg chg="undo redo custSel modSld">
      <pc:chgData name="Stanley Lewis" userId="73e2e121f7ce4bca" providerId="LiveId" clId="{76052857-A3DC-4D1F-AEB7-6451740D6CCE}" dt="2019-07-26T04:48:07.481" v="1114" actId="20577"/>
      <pc:docMkLst>
        <pc:docMk/>
      </pc:docMkLst>
      <pc:sldChg chg="addSp delSp modSp">
        <pc:chgData name="Stanley Lewis" userId="73e2e121f7ce4bca" providerId="LiveId" clId="{76052857-A3DC-4D1F-AEB7-6451740D6CCE}" dt="2019-07-26T04:48:07.481" v="1114" actId="20577"/>
        <pc:sldMkLst>
          <pc:docMk/>
          <pc:sldMk cId="0" sldId="274"/>
        </pc:sldMkLst>
        <pc:spChg chg="add mo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" creationId="{EA5F0FEE-D4FF-421D-A79F-7EACFC10624A}"/>
          </ac:spMkLst>
        </pc:spChg>
        <pc:spChg chg="add mod">
          <ac:chgData name="Stanley Lewis" userId="73e2e121f7ce4bca" providerId="LiveId" clId="{76052857-A3DC-4D1F-AEB7-6451740D6CCE}" dt="2019-07-26T04:33:27.827" v="1103" actId="1076"/>
          <ac:spMkLst>
            <pc:docMk/>
            <pc:sldMk cId="0" sldId="274"/>
            <ac:spMk id="3" creationId="{6E9B53F5-A357-4863-A1CF-FE5B47EF4593}"/>
          </ac:spMkLst>
        </pc:spChg>
        <pc:spChg chg="add del mod">
          <ac:chgData name="Stanley Lewis" userId="73e2e121f7ce4bca" providerId="LiveId" clId="{76052857-A3DC-4D1F-AEB7-6451740D6CCE}" dt="2019-07-26T04:16:46.806" v="534" actId="478"/>
          <ac:spMkLst>
            <pc:docMk/>
            <pc:sldMk cId="0" sldId="274"/>
            <ac:spMk id="30" creationId="{05B50B63-FC11-4534-BF5A-6B1EC795C2D3}"/>
          </ac:spMkLst>
        </pc:spChg>
        <pc:spChg chg="add del mod">
          <ac:chgData name="Stanley Lewis" userId="73e2e121f7ce4bca" providerId="LiveId" clId="{76052857-A3DC-4D1F-AEB7-6451740D6CCE}" dt="2019-07-26T04:23:33.490" v="770" actId="478"/>
          <ac:spMkLst>
            <pc:docMk/>
            <pc:sldMk cId="0" sldId="274"/>
            <ac:spMk id="64" creationId="{99F752EA-BCDF-4C52-B49A-3294E87F1AA4}"/>
          </ac:spMkLst>
        </pc:spChg>
        <pc:spChg chg="add mod">
          <ac:chgData name="Stanley Lewis" userId="73e2e121f7ce4bca" providerId="LiveId" clId="{76052857-A3DC-4D1F-AEB7-6451740D6CCE}" dt="2019-07-26T04:28:33.320" v="989" actId="1076"/>
          <ac:spMkLst>
            <pc:docMk/>
            <pc:sldMk cId="0" sldId="274"/>
            <ac:spMk id="65" creationId="{304BCBF7-5019-412E-AC6F-21F1D6DFD707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64" creationId="{9937EA5F-A543-4CC2-BD8B-80938E657CBE}"/>
          </ac:spMkLst>
        </pc:spChg>
        <pc:spChg chg="add del mod topLvl">
          <ac:chgData name="Stanley Lewis" userId="73e2e121f7ce4bca" providerId="LiveId" clId="{76052857-A3DC-4D1F-AEB7-6451740D6CCE}" dt="2019-07-26T03:57:57.465" v="401" actId="478"/>
          <ac:spMkLst>
            <pc:docMk/>
            <pc:sldMk cId="0" sldId="274"/>
            <ac:spMk id="195" creationId="{DEC275E9-2943-4B67-A18D-0759E6E85A55}"/>
          </ac:spMkLst>
        </pc:spChg>
        <pc:spChg chg="add del mod topLvl">
          <ac:chgData name="Stanley Lewis" userId="73e2e121f7ce4bca" providerId="LiveId" clId="{76052857-A3DC-4D1F-AEB7-6451740D6CCE}" dt="2019-07-26T03:57:55.478" v="400" actId="478"/>
          <ac:spMkLst>
            <pc:docMk/>
            <pc:sldMk cId="0" sldId="274"/>
            <ac:spMk id="196" creationId="{D42BBF58-115F-4886-A2B1-EAC18BCDFF19}"/>
          </ac:spMkLst>
        </pc:spChg>
        <pc:spChg chg="add del mod">
          <ac:chgData name="Stanley Lewis" userId="73e2e121f7ce4bca" providerId="LiveId" clId="{76052857-A3DC-4D1F-AEB7-6451740D6CCE}" dt="2019-07-26T03:27:12.559" v="47" actId="478"/>
          <ac:spMkLst>
            <pc:docMk/>
            <pc:sldMk cId="0" sldId="274"/>
            <ac:spMk id="197" creationId="{3CDFEE86-77A2-4870-B710-A960F5D1154C}"/>
          </ac:spMkLst>
        </pc:spChg>
        <pc:spChg chg="add del mod">
          <ac:chgData name="Stanley Lewis" userId="73e2e121f7ce4bca" providerId="LiveId" clId="{76052857-A3DC-4D1F-AEB7-6451740D6CCE}" dt="2019-07-26T03:53:41.013" v="318" actId="478"/>
          <ac:spMkLst>
            <pc:docMk/>
            <pc:sldMk cId="0" sldId="274"/>
            <ac:spMk id="198" creationId="{C2217B87-4AC6-4812-8648-169E351C8586}"/>
          </ac:spMkLst>
        </pc:spChg>
        <pc:spChg chg="add del mod">
          <ac:chgData name="Stanley Lewis" userId="73e2e121f7ce4bca" providerId="LiveId" clId="{76052857-A3DC-4D1F-AEB7-6451740D6CCE}" dt="2019-07-26T03:26:13.261" v="30"/>
          <ac:spMkLst>
            <pc:docMk/>
            <pc:sldMk cId="0" sldId="274"/>
            <ac:spMk id="199" creationId="{35E75F4A-6BD6-44C7-98F6-40F73BD8B058}"/>
          </ac:spMkLst>
        </pc:spChg>
        <pc:spChg chg="add del mod">
          <ac:chgData name="Stanley Lewis" userId="73e2e121f7ce4bca" providerId="LiveId" clId="{76052857-A3DC-4D1F-AEB7-6451740D6CCE}" dt="2019-07-26T03:27:13.526" v="48" actId="478"/>
          <ac:spMkLst>
            <pc:docMk/>
            <pc:sldMk cId="0" sldId="274"/>
            <ac:spMk id="200" creationId="{CDE1A55B-1F8C-47BB-B8A8-0B1225C094BF}"/>
          </ac:spMkLst>
        </pc:spChg>
        <pc:spChg chg="add del mod">
          <ac:chgData name="Stanley Lewis" userId="73e2e121f7ce4bca" providerId="LiveId" clId="{76052857-A3DC-4D1F-AEB7-6451740D6CCE}" dt="2019-07-26T03:26:45.799" v="43" actId="478"/>
          <ac:spMkLst>
            <pc:docMk/>
            <pc:sldMk cId="0" sldId="274"/>
            <ac:spMk id="201" creationId="{1DD41711-E458-495D-823E-0360C8949E4D}"/>
          </ac:spMkLst>
        </pc:spChg>
        <pc:spChg chg="add del mod">
          <ac:chgData name="Stanley Lewis" userId="73e2e121f7ce4bca" providerId="LiveId" clId="{76052857-A3DC-4D1F-AEB7-6451740D6CCE}" dt="2019-07-26T03:26:41.110" v="41"/>
          <ac:spMkLst>
            <pc:docMk/>
            <pc:sldMk cId="0" sldId="274"/>
            <ac:spMk id="202" creationId="{261319EF-AAC2-49A6-9E99-E229EA8CBCED}"/>
          </ac:spMkLst>
        </pc:spChg>
        <pc:spChg chg="add del">
          <ac:chgData name="Stanley Lewis" userId="73e2e121f7ce4bca" providerId="LiveId" clId="{76052857-A3DC-4D1F-AEB7-6451740D6CCE}" dt="2019-07-26T03:26:40.675" v="39"/>
          <ac:spMkLst>
            <pc:docMk/>
            <pc:sldMk cId="0" sldId="274"/>
            <ac:spMk id="203" creationId="{9B283693-5F4C-4D37-836B-DBCF234AF0E7}"/>
          </ac:spMkLst>
        </pc:spChg>
        <pc:spChg chg="add del mod">
          <ac:chgData name="Stanley Lewis" userId="73e2e121f7ce4bca" providerId="LiveId" clId="{76052857-A3DC-4D1F-AEB7-6451740D6CCE}" dt="2019-07-26T03:38:33.883" v="189" actId="478"/>
          <ac:spMkLst>
            <pc:docMk/>
            <pc:sldMk cId="0" sldId="274"/>
            <ac:spMk id="204" creationId="{D7BE8971-628D-45B8-A9EB-CD82AE17EEB0}"/>
          </ac:spMkLst>
        </pc:spChg>
        <pc:spChg chg="add del mod">
          <ac:chgData name="Stanley Lewis" userId="73e2e121f7ce4bca" providerId="LiveId" clId="{76052857-A3DC-4D1F-AEB7-6451740D6CCE}" dt="2019-07-26T03:53:40.375" v="316" actId="478"/>
          <ac:spMkLst>
            <pc:docMk/>
            <pc:sldMk cId="0" sldId="274"/>
            <ac:spMk id="205" creationId="{BF6B039B-41A4-434A-84F0-45E2204B7E08}"/>
          </ac:spMkLst>
        </pc:spChg>
        <pc:spChg chg="add del mod">
          <ac:chgData name="Stanley Lewis" userId="73e2e121f7ce4bca" providerId="LiveId" clId="{76052857-A3DC-4D1F-AEB7-6451740D6CCE}" dt="2019-07-26T03:29:56.222" v="102"/>
          <ac:spMkLst>
            <pc:docMk/>
            <pc:sldMk cId="0" sldId="274"/>
            <ac:spMk id="206" creationId="{A9EF8E4A-BA19-4209-BE5D-60FE85BF45A2}"/>
          </ac:spMkLst>
        </pc:spChg>
        <pc:spChg chg="add del mod">
          <ac:chgData name="Stanley Lewis" userId="73e2e121f7ce4bca" providerId="LiveId" clId="{76052857-A3DC-4D1F-AEB7-6451740D6CCE}" dt="2019-07-26T03:53:40.705" v="317" actId="478"/>
          <ac:spMkLst>
            <pc:docMk/>
            <pc:sldMk cId="0" sldId="274"/>
            <ac:spMk id="207" creationId="{37C2046D-A06E-4409-A4EA-1382D9CE2F56}"/>
          </ac:spMkLst>
        </pc:spChg>
        <pc:spChg chg="add del mod">
          <ac:chgData name="Stanley Lewis" userId="73e2e121f7ce4bca" providerId="LiveId" clId="{76052857-A3DC-4D1F-AEB7-6451740D6CCE}" dt="2019-07-26T03:32:33.342" v="139" actId="478"/>
          <ac:spMkLst>
            <pc:docMk/>
            <pc:sldMk cId="0" sldId="274"/>
            <ac:spMk id="208" creationId="{8A9F1B85-C2BB-41EE-835F-DDE9D3D4ECAF}"/>
          </ac:spMkLst>
        </pc:spChg>
        <pc:spChg chg="add del mod">
          <ac:chgData name="Stanley Lewis" userId="73e2e121f7ce4bca" providerId="LiveId" clId="{76052857-A3DC-4D1F-AEB7-6451740D6CCE}" dt="2019-07-26T03:32:32.576" v="138" actId="478"/>
          <ac:spMkLst>
            <pc:docMk/>
            <pc:sldMk cId="0" sldId="274"/>
            <ac:spMk id="209" creationId="{F300B500-9540-447A-AB83-A04A5541BD58}"/>
          </ac:spMkLst>
        </pc:spChg>
        <pc:spChg chg="add del mod">
          <ac:chgData name="Stanley Lewis" userId="73e2e121f7ce4bca" providerId="LiveId" clId="{76052857-A3DC-4D1F-AEB7-6451740D6CCE}" dt="2019-07-26T03:32:27.062" v="137" actId="478"/>
          <ac:spMkLst>
            <pc:docMk/>
            <pc:sldMk cId="0" sldId="274"/>
            <ac:spMk id="210" creationId="{353D6BD2-41C7-4732-8339-791A8880C9AE}"/>
          </ac:spMkLst>
        </pc:spChg>
        <pc:spChg chg="add del mod">
          <ac:chgData name="Stanley Lewis" userId="73e2e121f7ce4bca" providerId="LiveId" clId="{76052857-A3DC-4D1F-AEB7-6451740D6CCE}" dt="2019-07-26T03:32:26.388" v="136" actId="478"/>
          <ac:spMkLst>
            <pc:docMk/>
            <pc:sldMk cId="0" sldId="274"/>
            <ac:spMk id="211" creationId="{D20431FA-D3A7-4A51-BB28-806CD96826BE}"/>
          </ac:spMkLst>
        </pc:spChg>
        <pc:spChg chg="add del">
          <ac:chgData name="Stanley Lewis" userId="73e2e121f7ce4bca" providerId="LiveId" clId="{76052857-A3DC-4D1F-AEB7-6451740D6CCE}" dt="2019-07-26T03:33:36.041" v="148"/>
          <ac:spMkLst>
            <pc:docMk/>
            <pc:sldMk cId="0" sldId="274"/>
            <ac:spMk id="212" creationId="{ACCFFB0D-0613-434C-9DCC-403F44057C36}"/>
          </ac:spMkLst>
        </pc:spChg>
        <pc:spChg chg="add mod ord">
          <ac:chgData name="Stanley Lewis" userId="73e2e121f7ce4bca" providerId="LiveId" clId="{76052857-A3DC-4D1F-AEB7-6451740D6CCE}" dt="2019-07-26T04:27:44.439" v="968" actId="1076"/>
          <ac:spMkLst>
            <pc:docMk/>
            <pc:sldMk cId="0" sldId="274"/>
            <ac:spMk id="216" creationId="{4F37B675-7D8D-46A3-A924-7F1F4CC8BFAA}"/>
          </ac:spMkLst>
        </pc:spChg>
        <pc:spChg chg="mod topLvl">
          <ac:chgData name="Stanley Lewis" userId="73e2e121f7ce4bca" providerId="LiveId" clId="{76052857-A3DC-4D1F-AEB7-6451740D6CCE}" dt="2019-07-26T04:27:46.743" v="969" actId="165"/>
          <ac:spMkLst>
            <pc:docMk/>
            <pc:sldMk cId="0" sldId="274"/>
            <ac:spMk id="219" creationId="{567DC783-9EB6-446C-9BC3-96F50B1425A6}"/>
          </ac:spMkLst>
        </pc:spChg>
        <pc:spChg chg="mod topLvl">
          <ac:chgData name="Stanley Lewis" userId="73e2e121f7ce4bca" providerId="LiveId" clId="{76052857-A3DC-4D1F-AEB7-6451740D6CCE}" dt="2019-07-26T04:27:46.743" v="969" actId="165"/>
          <ac:spMkLst>
            <pc:docMk/>
            <pc:sldMk cId="0" sldId="274"/>
            <ac:spMk id="220" creationId="{027A169B-22AF-4969-8996-EE94D9C874B7}"/>
          </ac:spMkLst>
        </pc:spChg>
        <pc:spChg chg="add del mod">
          <ac:chgData name="Stanley Lewis" userId="73e2e121f7ce4bca" providerId="LiveId" clId="{76052857-A3DC-4D1F-AEB7-6451740D6CCE}" dt="2019-07-26T03:38:56.798" v="197" actId="478"/>
          <ac:spMkLst>
            <pc:docMk/>
            <pc:sldMk cId="0" sldId="274"/>
            <ac:spMk id="227" creationId="{480B22D8-9CF5-4D6D-994D-38705B3A54FF}"/>
          </ac:spMkLst>
        </pc:spChg>
        <pc:spChg chg="add del mod">
          <ac:chgData name="Stanley Lewis" userId="73e2e121f7ce4bca" providerId="LiveId" clId="{76052857-A3DC-4D1F-AEB7-6451740D6CCE}" dt="2019-07-26T03:49:07.747" v="275" actId="478"/>
          <ac:spMkLst>
            <pc:docMk/>
            <pc:sldMk cId="0" sldId="274"/>
            <ac:spMk id="228" creationId="{C64CE7CC-8422-4FBB-9C3B-C61CABF3AF91}"/>
          </ac:spMkLst>
        </pc:spChg>
        <pc:spChg chg="add mod or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229" creationId="{1ECB5D1B-AE45-41E2-9F2B-64740D2B396C}"/>
          </ac:spMkLst>
        </pc:spChg>
        <pc:spChg chg="add del mod ord">
          <ac:chgData name="Stanley Lewis" userId="73e2e121f7ce4bca" providerId="LiveId" clId="{76052857-A3DC-4D1F-AEB7-6451740D6CCE}" dt="2019-07-26T03:53:39.867" v="315" actId="478"/>
          <ac:spMkLst>
            <pc:docMk/>
            <pc:sldMk cId="0" sldId="274"/>
            <ac:spMk id="230" creationId="{70F56AC8-66CD-4A5F-BC11-608255A854E1}"/>
          </ac:spMkLst>
        </pc:spChg>
        <pc:spChg chg="add mod or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31" creationId="{086CFAF6-B1A7-4683-8506-C30F293A7F60}"/>
          </ac:spMkLst>
        </pc:spChg>
        <pc:spChg chg="del">
          <ac:chgData name="Stanley Lewis" userId="73e2e121f7ce4bca" providerId="LiveId" clId="{76052857-A3DC-4D1F-AEB7-6451740D6CCE}" dt="2019-07-26T03:48:49.624" v="268" actId="478"/>
          <ac:spMkLst>
            <pc:docMk/>
            <pc:sldMk cId="0" sldId="274"/>
            <ac:spMk id="235" creationId="{A55051F8-F90A-49B4-AD30-8081BCED291A}"/>
          </ac:spMkLst>
        </pc:spChg>
        <pc:spChg chg="add mo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36" creationId="{DCB3FD20-712C-4199-AA96-D9142E666B92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237" creationId="{58FC3B4E-8F47-4534-8B07-4ED63A826565}"/>
          </ac:spMkLst>
        </pc:spChg>
        <pc:spChg chg="add del">
          <ac:chgData name="Stanley Lewis" userId="73e2e121f7ce4bca" providerId="LiveId" clId="{76052857-A3DC-4D1F-AEB7-6451740D6CCE}" dt="2019-07-26T03:55:52.075" v="341"/>
          <ac:spMkLst>
            <pc:docMk/>
            <pc:sldMk cId="0" sldId="274"/>
            <ac:spMk id="305" creationId="{29C9A10C-E578-4A72-8CD0-FCD4BA6C92A1}"/>
          </ac:spMkLst>
        </pc:spChg>
        <pc:spChg chg="add mod ord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328" creationId="{38FB40D7-E1B4-48FA-B9B4-303F1E286488}"/>
          </ac:spMkLst>
        </pc:spChg>
        <pc:spChg chg="add mod ord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329" creationId="{06DB1C93-709D-47F4-B266-0AA596012447}"/>
          </ac:spMkLst>
        </pc:spChg>
        <pc:spChg chg="add del mod">
          <ac:chgData name="Stanley Lewis" userId="73e2e121f7ce4bca" providerId="LiveId" clId="{76052857-A3DC-4D1F-AEB7-6451740D6CCE}" dt="2019-07-26T04:16:47.275" v="535" actId="478"/>
          <ac:spMkLst>
            <pc:docMk/>
            <pc:sldMk cId="0" sldId="274"/>
            <ac:spMk id="336" creationId="{BC360861-1317-4D86-80F5-4AC73147F860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37" creationId="{0699B948-1FB4-4B61-8CF8-8FDBC2840CD9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63" creationId="{8C563860-5E25-4F4D-930F-78D21C9F7DC8}"/>
          </ac:spMkLst>
        </pc:spChg>
        <pc:spChg chg="add del mod">
          <ac:chgData name="Stanley Lewis" userId="73e2e121f7ce4bca" providerId="LiveId" clId="{76052857-A3DC-4D1F-AEB7-6451740D6CCE}" dt="2019-07-26T04:17:22.783" v="548" actId="478"/>
          <ac:spMkLst>
            <pc:docMk/>
            <pc:sldMk cId="0" sldId="274"/>
            <ac:spMk id="364" creationId="{4991C436-4C23-4178-B774-77F82317336E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65" creationId="{33DD01B7-B396-4391-90AE-6D72B9950E1B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78" creationId="{C1F3E74B-B50A-474A-AB94-3204EC8D027A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79" creationId="{270DAAF3-5B11-417D-B0A1-27FC4350D8FD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80" creationId="{009A9F71-5647-4DF5-B847-BDD3BFF5AF57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89" creationId="{37B4AB20-5CC6-4968-B8BC-30F168C8A00E}"/>
          </ac:spMkLst>
        </pc:spChg>
        <pc:spChg chg="add mod">
          <ac:chgData name="Stanley Lewis" userId="73e2e121f7ce4bca" providerId="LiveId" clId="{76052857-A3DC-4D1F-AEB7-6451740D6CCE}" dt="2019-07-26T04:18:00.353" v="554" actId="1076"/>
          <ac:spMkLst>
            <pc:docMk/>
            <pc:sldMk cId="0" sldId="274"/>
            <ac:spMk id="390" creationId="{9D434306-FC41-49B9-B53A-7FA423219CAE}"/>
          </ac:spMkLst>
        </pc:spChg>
        <pc:spChg chg="add mod">
          <ac:chgData name="Stanley Lewis" userId="73e2e121f7ce4bca" providerId="LiveId" clId="{76052857-A3DC-4D1F-AEB7-6451740D6CCE}" dt="2019-07-26T04:24:37.457" v="787" actId="1076"/>
          <ac:spMkLst>
            <pc:docMk/>
            <pc:sldMk cId="0" sldId="274"/>
            <ac:spMk id="391" creationId="{548544F4-2525-46CE-8D41-1AE058544B73}"/>
          </ac:spMkLst>
        </pc:spChg>
        <pc:spChg chg="add mod">
          <ac:chgData name="Stanley Lewis" userId="73e2e121f7ce4bca" providerId="LiveId" clId="{76052857-A3DC-4D1F-AEB7-6451740D6CCE}" dt="2019-07-26T04:24:39.494" v="788" actId="1076"/>
          <ac:spMkLst>
            <pc:docMk/>
            <pc:sldMk cId="0" sldId="274"/>
            <ac:spMk id="392" creationId="{7AE636F2-C3F1-49B5-9CB9-0E1426F810B7}"/>
          </ac:spMkLst>
        </pc:spChg>
        <pc:spChg chg="add mod">
          <ac:chgData name="Stanley Lewis" userId="73e2e121f7ce4bca" providerId="LiveId" clId="{76052857-A3DC-4D1F-AEB7-6451740D6CCE}" dt="2019-07-26T04:28:43.703" v="992" actId="1076"/>
          <ac:spMkLst>
            <pc:docMk/>
            <pc:sldMk cId="0" sldId="274"/>
            <ac:spMk id="397" creationId="{71EF6977-DB19-429A-B970-F9A9BF1B9893}"/>
          </ac:spMkLst>
        </pc:spChg>
        <pc:spChg chg="add mod">
          <ac:chgData name="Stanley Lewis" userId="73e2e121f7ce4bca" providerId="LiveId" clId="{76052857-A3DC-4D1F-AEB7-6451740D6CCE}" dt="2019-07-26T04:28:55.287" v="998" actId="20577"/>
          <ac:spMkLst>
            <pc:docMk/>
            <pc:sldMk cId="0" sldId="274"/>
            <ac:spMk id="398" creationId="{ED17FF3B-E005-4117-93F7-880D206600F7}"/>
          </ac:spMkLst>
        </pc:spChg>
        <pc:spChg chg="add mod">
          <ac:chgData name="Stanley Lewis" userId="73e2e121f7ce4bca" providerId="LiveId" clId="{76052857-A3DC-4D1F-AEB7-6451740D6CCE}" dt="2019-07-26T04:29:04.191" v="1007" actId="1076"/>
          <ac:spMkLst>
            <pc:docMk/>
            <pc:sldMk cId="0" sldId="274"/>
            <ac:spMk id="399" creationId="{F83463D7-A4DC-43C4-89AD-2B6718978EB9}"/>
          </ac:spMkLst>
        </pc:spChg>
        <pc:spChg chg="add mod">
          <ac:chgData name="Stanley Lewis" userId="73e2e121f7ce4bca" providerId="LiveId" clId="{76052857-A3DC-4D1F-AEB7-6451740D6CCE}" dt="2019-07-26T04:29:17.073" v="1021" actId="1076"/>
          <ac:spMkLst>
            <pc:docMk/>
            <pc:sldMk cId="0" sldId="274"/>
            <ac:spMk id="400" creationId="{AFE01B93-540F-4121-AEE1-E2043AE6BE67}"/>
          </ac:spMkLst>
        </pc:spChg>
        <pc:spChg chg="add mod">
          <ac:chgData name="Stanley Lewis" userId="73e2e121f7ce4bca" providerId="LiveId" clId="{76052857-A3DC-4D1F-AEB7-6451740D6CCE}" dt="2019-07-26T04:29:26.732" v="1034" actId="1076"/>
          <ac:spMkLst>
            <pc:docMk/>
            <pc:sldMk cId="0" sldId="274"/>
            <ac:spMk id="401" creationId="{A5049917-E58B-4AEA-A3B2-65ADFAD42E14}"/>
          </ac:spMkLst>
        </pc:spChg>
        <pc:spChg chg="add mod">
          <ac:chgData name="Stanley Lewis" userId="73e2e121f7ce4bca" providerId="LiveId" clId="{76052857-A3DC-4D1F-AEB7-6451740D6CCE}" dt="2019-07-26T04:29:40.123" v="1043" actId="1076"/>
          <ac:spMkLst>
            <pc:docMk/>
            <pc:sldMk cId="0" sldId="274"/>
            <ac:spMk id="402" creationId="{0192F9BE-2422-4365-AF00-2688B8BCB5C3}"/>
          </ac:spMkLst>
        </pc:spChg>
        <pc:spChg chg="add del mod">
          <ac:chgData name="Stanley Lewis" userId="73e2e121f7ce4bca" providerId="LiveId" clId="{76052857-A3DC-4D1F-AEB7-6451740D6CCE}" dt="2019-07-26T04:30:19.423" v="1093" actId="478"/>
          <ac:spMkLst>
            <pc:docMk/>
            <pc:sldMk cId="0" sldId="274"/>
            <ac:spMk id="403" creationId="{EA9F92CC-A1FC-4501-8903-7DA0E6046FE1}"/>
          </ac:spMkLst>
        </pc:spChg>
        <pc:grpChg chg="add del mod topLvl">
          <ac:chgData name="Stanley Lewis" userId="73e2e121f7ce4bca" providerId="LiveId" clId="{76052857-A3DC-4D1F-AEB7-6451740D6CCE}" dt="2019-07-26T03:57:49.723" v="399" actId="165"/>
          <ac:grpSpMkLst>
            <pc:docMk/>
            <pc:sldMk cId="0" sldId="274"/>
            <ac:grpSpMk id="3" creationId="{178161C7-A540-4EE6-9EAE-1C5CAEA86415}"/>
          </ac:grpSpMkLst>
        </pc:grpChg>
        <pc:grpChg chg="add del mod">
          <ac:chgData name="Stanley Lewis" userId="73e2e121f7ce4bca" providerId="LiveId" clId="{76052857-A3DC-4D1F-AEB7-6451740D6CCE}" dt="2019-07-26T03:57:40.912" v="397" actId="165"/>
          <ac:grpSpMkLst>
            <pc:docMk/>
            <pc:sldMk cId="0" sldId="274"/>
            <ac:grpSpMk id="13" creationId="{58634284-3554-43CF-8D94-01596D8EEE24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0" creationId="{44FDDBB9-A039-4C0A-860A-0A5FC60DA254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1" creationId="{FF180024-F715-47F8-BAD2-305AA928512F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31" creationId="{93B55ABA-C5B9-4765-BC5F-79DE62D8D2B0}"/>
          </ac:grpSpMkLst>
        </pc:grpChg>
        <pc:grpChg chg="add del mod">
          <ac:chgData name="Stanley Lewis" userId="73e2e121f7ce4bca" providerId="LiveId" clId="{76052857-A3DC-4D1F-AEB7-6451740D6CCE}" dt="2019-07-26T04:33:53.422" v="1108" actId="478"/>
          <ac:grpSpMkLst>
            <pc:docMk/>
            <pc:sldMk cId="0" sldId="274"/>
            <ac:grpSpMk id="136" creationId="{3924C1AC-926B-4BD2-BB8B-1543FE8E9878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37" creationId="{EBF2C90A-4BF2-4DB0-A873-F95967F48BF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38" creationId="{813CCE99-5E98-4C89-BEB0-4314EBE432DD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39" creationId="{4DD0F9AA-4EE3-4346-B08B-0EA5CF0CC82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40" creationId="{FD60A8C6-1A1F-48D1-9839-17E56E879EF6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41" creationId="{03A9D8CF-8374-4D83-A4E8-A07384A730E3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143" creationId="{FE3F846D-9C2A-4E98-9BDB-ED1C371232D1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145" creationId="{203FF5A4-E47C-472A-8794-E1075EE386E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51" creationId="{A31602E3-CA5D-4AA1-96CA-148A6440A411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53" creationId="{4E981825-C6C1-4B54-97CD-5B5E638DE1BB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17" creationId="{D4AD7EC4-50E0-4ADC-97A6-CBD7D181EAD5}"/>
          </ac:grpSpMkLst>
        </pc:grpChg>
        <pc:grpChg chg="mod topLvl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18" creationId="{2CAFB784-D183-4AF4-B83C-686EAE7D74F3}"/>
          </ac:grpSpMkLst>
        </pc:grpChg>
        <pc:grpChg chg="add del mod topLvl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21" creationId="{3DEAA753-BBDC-4B0A-A4D1-A2C89CAE16DC}"/>
          </ac:grpSpMkLst>
        </pc:grpChg>
        <pc:grpChg chg="add del mod ord topLvl">
          <ac:chgData name="Stanley Lewis" userId="73e2e121f7ce4bca" providerId="LiveId" clId="{76052857-A3DC-4D1F-AEB7-6451740D6CCE}" dt="2019-07-26T03:57:46.792" v="398" actId="478"/>
          <ac:grpSpMkLst>
            <pc:docMk/>
            <pc:sldMk cId="0" sldId="274"/>
            <ac:grpSpMk id="232" creationId="{FF7C10AD-087F-434B-824B-95DB5D7D715D}"/>
          </ac:grpSpMkLst>
        </pc:grpChg>
        <pc:grpChg chg="add del mod">
          <ac:chgData name="Stanley Lewis" userId="73e2e121f7ce4bca" providerId="LiveId" clId="{76052857-A3DC-4D1F-AEB7-6451740D6CCE}" dt="2019-07-26T03:51:44.735" v="311" actId="478"/>
          <ac:grpSpMkLst>
            <pc:docMk/>
            <pc:sldMk cId="0" sldId="274"/>
            <ac:grpSpMk id="242" creationId="{67D7C412-2E0E-44DA-B66D-FE506B082865}"/>
          </ac:grpSpMkLst>
        </pc:grpChg>
        <pc:grpChg chg="add del mod">
          <ac:chgData name="Stanley Lewis" userId="73e2e121f7ce4bca" providerId="LiveId" clId="{76052857-A3DC-4D1F-AEB7-6451740D6CCE}" dt="2019-07-26T03:55:50.497" v="339" actId="478"/>
          <ac:grpSpMkLst>
            <pc:docMk/>
            <pc:sldMk cId="0" sldId="274"/>
            <ac:grpSpMk id="251" creationId="{70C6B30E-4332-400C-B5F8-1397ACB90B31}"/>
          </ac:grpSpMkLst>
        </pc:grpChg>
        <pc:grpChg chg="add del mod">
          <ac:chgData name="Stanley Lewis" userId="73e2e121f7ce4bca" providerId="LiveId" clId="{76052857-A3DC-4D1F-AEB7-6451740D6CCE}" dt="2019-07-26T03:56:04.861" v="344" actId="478"/>
          <ac:grpSpMkLst>
            <pc:docMk/>
            <pc:sldMk cId="0" sldId="274"/>
            <ac:grpSpMk id="259" creationId="{885885D2-E70D-4E7F-AB17-AB4EB08B520A}"/>
          </ac:grpSpMkLst>
        </pc:grpChg>
        <pc:grpChg chg="mod">
          <ac:chgData name="Stanley Lewis" userId="73e2e121f7ce4bca" providerId="LiveId" clId="{76052857-A3DC-4D1F-AEB7-6451740D6CCE}" dt="2019-07-26T03:51:46.736" v="312"/>
          <ac:grpSpMkLst>
            <pc:docMk/>
            <pc:sldMk cId="0" sldId="274"/>
            <ac:grpSpMk id="260" creationId="{A2BDE9DA-1714-4BD5-B97D-F0816615D346}"/>
          </ac:grpSpMkLst>
        </pc:grpChg>
        <pc:grpChg chg="mod">
          <ac:chgData name="Stanley Lewis" userId="73e2e121f7ce4bca" providerId="LiveId" clId="{76052857-A3DC-4D1F-AEB7-6451740D6CCE}" dt="2019-07-26T03:51:46.736" v="312"/>
          <ac:grpSpMkLst>
            <pc:docMk/>
            <pc:sldMk cId="0" sldId="274"/>
            <ac:grpSpMk id="264" creationId="{8449997C-9EBE-42D2-AAAF-C31D1B977FED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67" creationId="{C037DBE9-03A5-4BCC-A6E1-22679D65422F}"/>
          </ac:grpSpMkLst>
        </pc:grpChg>
        <pc:grpChg chg="add del mod">
          <ac:chgData name="Stanley Lewis" userId="73e2e121f7ce4bca" providerId="LiveId" clId="{76052857-A3DC-4D1F-AEB7-6451740D6CCE}" dt="2019-07-26T04:02:22.724" v="444" actId="478"/>
          <ac:grpSpMkLst>
            <pc:docMk/>
            <pc:sldMk cId="0" sldId="274"/>
            <ac:grpSpMk id="275" creationId="{95B190CA-C2E4-465E-AFC8-FC6F140FB8C9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83" creationId="{C6563F85-D299-4465-9E5D-163CF17CB6D1}"/>
          </ac:grpSpMkLst>
        </pc:grpChg>
        <pc:grpChg chg="add del mod">
          <ac:chgData name="Stanley Lewis" userId="73e2e121f7ce4bca" providerId="LiveId" clId="{76052857-A3DC-4D1F-AEB7-6451740D6CCE}" dt="2019-07-26T04:02:25.651" v="445" actId="478"/>
          <ac:grpSpMkLst>
            <pc:docMk/>
            <pc:sldMk cId="0" sldId="274"/>
            <ac:grpSpMk id="291" creationId="{73C8A594-3AFC-45F4-9275-1BC082C44A7E}"/>
          </ac:grpSpMkLst>
        </pc:grpChg>
        <pc:grpChg chg="add del mod">
          <ac:chgData name="Stanley Lewis" userId="73e2e121f7ce4bca" providerId="LiveId" clId="{76052857-A3DC-4D1F-AEB7-6451740D6CCE}" dt="2019-07-26T03:55:38.158" v="338"/>
          <ac:grpSpMkLst>
            <pc:docMk/>
            <pc:sldMk cId="0" sldId="274"/>
            <ac:grpSpMk id="299" creationId="{50995FAD-422F-4D55-B7C3-63ECE551C8CB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6" creationId="{180FE620-8461-4196-AD6E-6D584722612D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7" creationId="{AF551E47-7533-4090-819F-5785E8D1F547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8" creationId="{A0EE5642-C1DF-4A39-B2A6-CC79C86E63C2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4" creationId="{9639241B-CE35-4120-95C4-8E177EBEB285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5" creationId="{EFA2BF5B-5A94-47E6-B748-0D4E0E918EFF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6" creationId="{A6BD262B-227E-4CDA-8714-87F210A01A86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22" creationId="{FA20F9BA-8F5A-415A-A5AB-33C2BE34D293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25" creationId="{1DD14149-3417-4225-B83A-2FEACA790A8E}"/>
          </ac:grpSpMkLst>
        </pc:grpChg>
        <pc:grpChg chg="add mod ord">
          <ac:chgData name="Stanley Lewis" userId="73e2e121f7ce4bca" providerId="LiveId" clId="{76052857-A3DC-4D1F-AEB7-6451740D6CCE}" dt="2019-07-26T04:24:51.873" v="789" actId="1076"/>
          <ac:grpSpMkLst>
            <pc:docMk/>
            <pc:sldMk cId="0" sldId="274"/>
            <ac:grpSpMk id="330" creationId="{2DB60389-1620-453B-8F99-B2040B5013D4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33" creationId="{B9BB4A39-3BB9-4352-AAFA-0D1F25CE0084}"/>
          </ac:grpSpMkLst>
        </pc:grpChg>
        <pc:grpChg chg="add del mod">
          <ac:chgData name="Stanley Lewis" userId="73e2e121f7ce4bca" providerId="LiveId" clId="{76052857-A3DC-4D1F-AEB7-6451740D6CCE}" dt="2019-07-26T04:03:02.783" v="455"/>
          <ac:grpSpMkLst>
            <pc:docMk/>
            <pc:sldMk cId="0" sldId="274"/>
            <ac:grpSpMk id="338" creationId="{1D45623F-472A-4909-89A0-C720E63D572F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39" creationId="{0F075544-7FEA-4DB7-9E05-7ECFCD42534E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40" creationId="{7967B2A5-9ACD-456E-9796-1DCE282FABB2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41" creationId="{5C6A6724-AE85-468F-BB20-78E4CF97EEFE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49" creationId="{BD43BCB8-FC44-461D-917F-E4924DA4E740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2" creationId="{16E9F965-945F-4DDF-9206-07102263B2AE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5" creationId="{40ED2C43-7C53-4839-91EE-5889F2BF5FD4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9" creationId="{E2E1C21B-63E7-4514-B93B-281A60EA4C80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6" creationId="{4A6E8244-96EF-4091-BF4C-1E70A3E4ECCA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7" creationId="{8D7DAF8E-AC10-4D1C-9321-7339383B0A48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8" creationId="{06182359-67CC-4150-83FD-6EBB1CA9E894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9" creationId="{0C5AAFCA-1CE6-4DE0-8ECB-DA907E3E97EE}"/>
          </ac:grpSpMkLst>
        </pc:grpChg>
        <pc:grpChg chg="add del mod">
          <ac:chgData name="Stanley Lewis" userId="73e2e121f7ce4bca" providerId="LiveId" clId="{76052857-A3DC-4D1F-AEB7-6451740D6CCE}" dt="2019-07-26T04:12:50.822" v="483" actId="165"/>
          <ac:grpSpMkLst>
            <pc:docMk/>
            <pc:sldMk cId="0" sldId="274"/>
            <ac:grpSpMk id="377" creationId="{2AD92065-3851-4351-8B91-6C307195FA4F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81" creationId="{59D26225-0BE7-48B4-9082-210B89838D79}"/>
          </ac:grpSpMkLst>
        </pc:grpChg>
        <pc:grpChg chg="add mod">
          <ac:chgData name="Stanley Lewis" userId="73e2e121f7ce4bca" providerId="LiveId" clId="{76052857-A3DC-4D1F-AEB7-6451740D6CCE}" dt="2019-07-26T04:27:53.355" v="972" actId="1076"/>
          <ac:grpSpMkLst>
            <pc:docMk/>
            <pc:sldMk cId="0" sldId="274"/>
            <ac:grpSpMk id="393" creationId="{21580C37-7DD9-4D77-AEA2-A47066702E3B}"/>
          </ac:grpSpMkLst>
        </pc:grpChg>
        <pc:graphicFrameChg chg="mod modGraphic">
          <ac:chgData name="Stanley Lewis" userId="73e2e121f7ce4bca" providerId="LiveId" clId="{76052857-A3DC-4D1F-AEB7-6451740D6CCE}" dt="2019-07-26T04:48:07.481" v="111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Stanley Lewis" userId="73e2e121f7ce4bca" providerId="LiveId" clId="{76052857-A3DC-4D1F-AEB7-6451740D6CCE}" dt="2019-07-26T03:54:07.957" v="325" actId="1076"/>
          <ac:picMkLst>
            <pc:docMk/>
            <pc:sldMk cId="0" sldId="274"/>
            <ac:picMk id="3113" creationId="{00000000-0000-0000-0000-000000000000}"/>
          </ac:picMkLst>
        </pc:picChg>
        <pc:cxnChg chg="add del mod">
          <ac:chgData name="Stanley Lewis" userId="73e2e121f7ce4bca" providerId="LiveId" clId="{76052857-A3DC-4D1F-AEB7-6451740D6CCE}" dt="2019-07-26T03:38:36.021" v="191" actId="478"/>
          <ac:cxnSpMkLst>
            <pc:docMk/>
            <pc:sldMk cId="0" sldId="274"/>
            <ac:cxnSpMk id="5" creationId="{822F1A47-076F-4D88-B91E-48306FAC83F6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13" creationId="{CB3E02FA-1210-4AE1-BA01-06267DBDFA34}"/>
          </ac:cxnSpMkLst>
        </pc:cxnChg>
        <pc:cxnChg chg="add del mod">
          <ac:chgData name="Stanley Lewis" userId="73e2e121f7ce4bca" providerId="LiveId" clId="{76052857-A3DC-4D1F-AEB7-6451740D6CCE}" dt="2019-07-26T03:38:36.021" v="191" actId="478"/>
          <ac:cxnSpMkLst>
            <pc:docMk/>
            <pc:sldMk cId="0" sldId="274"/>
            <ac:cxnSpMk id="214" creationId="{433FB5B3-6B4C-4A59-9D8C-26108A8A7953}"/>
          </ac:cxnSpMkLst>
        </pc:cxnChg>
        <pc:cxnChg chg="add del mod">
          <ac:chgData name="Stanley Lewis" userId="73e2e121f7ce4bca" providerId="LiveId" clId="{76052857-A3DC-4D1F-AEB7-6451740D6CCE}" dt="2019-07-26T03:38:34.762" v="190" actId="478"/>
          <ac:cxnSpMkLst>
            <pc:docMk/>
            <pc:sldMk cId="0" sldId="274"/>
            <ac:cxnSpMk id="215" creationId="{2190E869-A08B-4A87-9566-A256AABC86AE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38" creationId="{584C2BB6-0309-4BA0-B7D4-6D3876AEFC6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39" creationId="{66134077-E533-4EA8-B0D1-B798E568000F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40" creationId="{6EDECB53-9EAD-4871-8B83-4EFECBDE4F1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41" creationId="{2008AEEB-D848-4F94-91FC-CFB1B70ACFF7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5" creationId="{DB193329-38EF-4D3C-8DA5-13B817FED967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6" creationId="{06C19C5D-E305-44CD-A3CB-A6A9F8A57A52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7" creationId="{F80ABEFF-414D-4B8B-9E05-26B37858148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8" creationId="{5C8382AB-25F2-4AAA-95DB-0D020CDB9BC9}"/>
          </ac:cxnSpMkLst>
        </pc:cxnChg>
      </pc:sldChg>
      <pc:sldChg chg="addSp delSp modSp">
        <pc:chgData name="Stanley Lewis" userId="73e2e121f7ce4bca" providerId="LiveId" clId="{76052857-A3DC-4D1F-AEB7-6451740D6CCE}" dt="2019-07-26T04:23:08.366" v="768" actId="165"/>
        <pc:sldMkLst>
          <pc:docMk/>
          <pc:sldMk cId="0" sldId="276"/>
        </pc:sldMkLst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1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5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6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7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8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9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15:31.274" v="523" actId="165"/>
          <ac:spMkLst>
            <pc:docMk/>
            <pc:sldMk cId="0" sldId="276"/>
            <ac:spMk id="643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15:31.274" v="523" actId="165"/>
          <ac:spMkLst>
            <pc:docMk/>
            <pc:sldMk cId="0" sldId="276"/>
            <ac:spMk id="643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5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6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7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8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9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0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1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5" creationId="{00000000-0000-0000-0000-000000000000}"/>
          </ac:spMkLst>
        </pc:spChg>
        <pc:grpChg chg="del">
          <ac:chgData name="Stanley Lewis" userId="73e2e121f7ce4bca" providerId="LiveId" clId="{76052857-A3DC-4D1F-AEB7-6451740D6CCE}" dt="2019-07-26T03:25:42.825" v="23" actId="165"/>
          <ac:grpSpMkLst>
            <pc:docMk/>
            <pc:sldMk cId="0" sldId="276"/>
            <ac:grpSpMk id="6149" creationId="{00000000-0000-0000-0000-000000000000}"/>
          </ac:grpSpMkLst>
        </pc:grpChg>
        <pc:grpChg chg="del">
          <ac:chgData name="Stanley Lewis" userId="73e2e121f7ce4bca" providerId="LiveId" clId="{76052857-A3DC-4D1F-AEB7-6451740D6CCE}" dt="2019-07-26T04:23:08.366" v="768" actId="165"/>
          <ac:grpSpMkLst>
            <pc:docMk/>
            <pc:sldMk cId="0" sldId="276"/>
            <ac:grpSpMk id="6153" creationId="{00000000-0000-0000-0000-000000000000}"/>
          </ac:grpSpMkLst>
        </pc:grpChg>
        <pc:grpChg chg="add del mod">
          <ac:chgData name="Stanley Lewis" userId="73e2e121f7ce4bca" providerId="LiveId" clId="{76052857-A3DC-4D1F-AEB7-6451740D6CCE}" dt="2019-07-26T04:15:31.274" v="523" actId="165"/>
          <ac:grpSpMkLst>
            <pc:docMk/>
            <pc:sldMk cId="0" sldId="276"/>
            <ac:grpSpMk id="6154" creationId="{00000000-0000-0000-0000-000000000000}"/>
          </ac:grpSpMkLst>
        </pc:grpChg>
        <pc:grpChg chg="del">
          <ac:chgData name="Stanley Lewis" userId="73e2e121f7ce4bca" providerId="LiveId" clId="{76052857-A3DC-4D1F-AEB7-6451740D6CCE}" dt="2019-07-26T03:31:16.263" v="117" actId="165"/>
          <ac:grpSpMkLst>
            <pc:docMk/>
            <pc:sldMk cId="0" sldId="276"/>
            <ac:grpSpMk id="6175" creationId="{00000000-0000-0000-0000-000000000000}"/>
          </ac:grpSpMkLst>
        </pc:grpChg>
        <pc:grpChg chg="mod topLvl">
          <ac:chgData name="Stanley Lewis" userId="73e2e121f7ce4bca" providerId="LiveId" clId="{76052857-A3DC-4D1F-AEB7-6451740D6CCE}" dt="2019-07-26T03:31:16.263" v="117" actId="165"/>
          <ac:grpSpMkLst>
            <pc:docMk/>
            <pc:sldMk cId="0" sldId="276"/>
            <ac:grpSpMk id="6260" creationId="{00000000-0000-0000-0000-000000000000}"/>
          </ac:grpSpMkLst>
        </pc:grpChg>
      </pc:sldChg>
    </pc:docChg>
  </pc:docChgLst>
  <pc:docChgLst>
    <pc:chgData name="Stanley Lewis" userId="73e2e121f7ce4bca" providerId="LiveId" clId="{44CCC27C-4D11-411A-9D41-AF6537F70EB4}"/>
    <pc:docChg chg="custSel modSld">
      <pc:chgData name="Stanley Lewis" userId="73e2e121f7ce4bca" providerId="LiveId" clId="{44CCC27C-4D11-411A-9D41-AF6537F70EB4}" dt="2019-07-26T21:32:16.253" v="47" actId="1076"/>
      <pc:docMkLst>
        <pc:docMk/>
      </pc:docMkLst>
      <pc:sldChg chg="addSp delSp modSp">
        <pc:chgData name="Stanley Lewis" userId="73e2e121f7ce4bca" providerId="LiveId" clId="{44CCC27C-4D11-411A-9D41-AF6537F70EB4}" dt="2019-07-26T21:32:16.253" v="47" actId="1076"/>
        <pc:sldMkLst>
          <pc:docMk/>
          <pc:sldMk cId="0" sldId="274"/>
        </pc:sldMkLst>
        <pc:spChg chg="del mod">
          <ac:chgData name="Stanley Lewis" userId="73e2e121f7ce4bca" providerId="LiveId" clId="{44CCC27C-4D11-411A-9D41-AF6537F70EB4}" dt="2019-07-26T21:31:49.342" v="41" actId="478"/>
          <ac:spMkLst>
            <pc:docMk/>
            <pc:sldMk cId="0" sldId="274"/>
            <ac:spMk id="65" creationId="{304BCBF7-5019-412E-AC6F-21F1D6DFD707}"/>
          </ac:spMkLst>
        </pc:spChg>
        <pc:spChg chg="del">
          <ac:chgData name="Stanley Lewis" userId="73e2e121f7ce4bca" providerId="LiveId" clId="{44CCC27C-4D11-411A-9D41-AF6537F70EB4}" dt="2019-07-26T21:31:46.121" v="38" actId="478"/>
          <ac:spMkLst>
            <pc:docMk/>
            <pc:sldMk cId="0" sldId="274"/>
            <ac:spMk id="397" creationId="{71EF6977-DB19-429A-B970-F9A9BF1B9893}"/>
          </ac:spMkLst>
        </pc:spChg>
        <pc:spChg chg="del">
          <ac:chgData name="Stanley Lewis" userId="73e2e121f7ce4bca" providerId="LiveId" clId="{44CCC27C-4D11-411A-9D41-AF6537F70EB4}" dt="2019-07-26T21:31:47.181" v="39" actId="478"/>
          <ac:spMkLst>
            <pc:docMk/>
            <pc:sldMk cId="0" sldId="274"/>
            <ac:spMk id="398" creationId="{ED17FF3B-E005-4117-93F7-880D206600F7}"/>
          </ac:spMkLst>
        </pc:spChg>
        <pc:spChg chg="del">
          <ac:chgData name="Stanley Lewis" userId="73e2e121f7ce4bca" providerId="LiveId" clId="{44CCC27C-4D11-411A-9D41-AF6537F70EB4}" dt="2019-07-26T21:31:44.960" v="37" actId="478"/>
          <ac:spMkLst>
            <pc:docMk/>
            <pc:sldMk cId="0" sldId="274"/>
            <ac:spMk id="399" creationId="{F83463D7-A4DC-43C4-89AD-2B6718978EB9}"/>
          </ac:spMkLst>
        </pc:spChg>
        <pc:spChg chg="del">
          <ac:chgData name="Stanley Lewis" userId="73e2e121f7ce4bca" providerId="LiveId" clId="{44CCC27C-4D11-411A-9D41-AF6537F70EB4}" dt="2019-07-26T21:31:50.306" v="42" actId="478"/>
          <ac:spMkLst>
            <pc:docMk/>
            <pc:sldMk cId="0" sldId="274"/>
            <ac:spMk id="400" creationId="{AFE01B93-540F-4121-AEE1-E2043AE6BE67}"/>
          </ac:spMkLst>
        </pc:spChg>
        <pc:spChg chg="del">
          <ac:chgData name="Stanley Lewis" userId="73e2e121f7ce4bca" providerId="LiveId" clId="{44CCC27C-4D11-411A-9D41-AF6537F70EB4}" dt="2019-07-26T21:31:50.970" v="43" actId="478"/>
          <ac:spMkLst>
            <pc:docMk/>
            <pc:sldMk cId="0" sldId="274"/>
            <ac:spMk id="401" creationId="{A5049917-E58B-4AEA-A3B2-65ADFAD42E14}"/>
          </ac:spMkLst>
        </pc:spChg>
        <pc:grpChg chg="add mod">
          <ac:chgData name="Stanley Lewis" userId="73e2e121f7ce4bca" providerId="LiveId" clId="{44CCC27C-4D11-411A-9D41-AF6537F70EB4}" dt="2019-07-26T21:32:16.253" v="47" actId="1076"/>
          <ac:grpSpMkLst>
            <pc:docMk/>
            <pc:sldMk cId="0" sldId="274"/>
            <ac:grpSpMk id="136" creationId="{E2913882-9EFD-451D-815C-C06C8B58886B}"/>
          </ac:grpSpMkLst>
        </pc:grpChg>
        <pc:grpChg chg="del">
          <ac:chgData name="Stanley Lewis" userId="73e2e121f7ce4bca" providerId="LiveId" clId="{44CCC27C-4D11-411A-9D41-AF6537F70EB4}" dt="2019-07-26T21:31:59.193" v="44" actId="478"/>
          <ac:grpSpMkLst>
            <pc:docMk/>
            <pc:sldMk cId="0" sldId="274"/>
            <ac:grpSpMk id="393" creationId="{21580C37-7DD9-4D77-AEA2-A47066702E3B}"/>
          </ac:grpSpMkLst>
        </pc:grpChg>
        <pc:graphicFrameChg chg="modGraphic">
          <ac:chgData name="Stanley Lewis" userId="73e2e121f7ce4bca" providerId="LiveId" clId="{44CCC27C-4D11-411A-9D41-AF6537F70EB4}" dt="2019-07-26T21:31:40.103" v="3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Stanley Lewis" userId="73e2e121f7ce4bca" providerId="LiveId" clId="{17EA4931-7E2D-47B6-B3A2-DDC82DED5BC5}"/>
    <pc:docChg chg="custSel modSld">
      <pc:chgData name="Stanley Lewis" userId="73e2e121f7ce4bca" providerId="LiveId" clId="{17EA4931-7E2D-47B6-B3A2-DDC82DED5BC5}" dt="2019-07-27T10:07:13.323" v="397" actId="20577"/>
      <pc:docMkLst>
        <pc:docMk/>
      </pc:docMkLst>
      <pc:sldChg chg="addSp delSp modSp">
        <pc:chgData name="Stanley Lewis" userId="73e2e121f7ce4bca" providerId="LiveId" clId="{17EA4931-7E2D-47B6-B3A2-DDC82DED5BC5}" dt="2019-07-27T10:07:13.323" v="397" actId="20577"/>
        <pc:sldMkLst>
          <pc:docMk/>
          <pc:sldMk cId="0" sldId="274"/>
        </pc:sldMkLst>
        <pc:spChg chg="del mod">
          <ac:chgData name="Stanley Lewis" userId="73e2e121f7ce4bca" providerId="LiveId" clId="{17EA4931-7E2D-47B6-B3A2-DDC82DED5BC5}" dt="2019-07-27T09:42:40.196" v="8" actId="478"/>
          <ac:spMkLst>
            <pc:docMk/>
            <pc:sldMk cId="0" sldId="274"/>
            <ac:spMk id="3" creationId="{6E9B53F5-A357-4863-A1CF-FE5B47EF4593}"/>
          </ac:spMkLst>
        </pc:spChg>
        <pc:spChg chg="add mod">
          <ac:chgData name="Stanley Lewis" userId="73e2e121f7ce4bca" providerId="LiveId" clId="{17EA4931-7E2D-47B6-B3A2-DDC82DED5BC5}" dt="2019-07-27T09:46:35.035" v="59" actId="122"/>
          <ac:spMkLst>
            <pc:docMk/>
            <pc:sldMk cId="0" sldId="274"/>
            <ac:spMk id="129" creationId="{45B3FFC9-493C-41BD-9CC0-A41F98567819}"/>
          </ac:spMkLst>
        </pc:spChg>
        <pc:spChg chg="add mod">
          <ac:chgData name="Stanley Lewis" userId="73e2e121f7ce4bca" providerId="LiveId" clId="{17EA4931-7E2D-47B6-B3A2-DDC82DED5BC5}" dt="2019-07-27T09:43:15.142" v="15" actId="1076"/>
          <ac:spMkLst>
            <pc:docMk/>
            <pc:sldMk cId="0" sldId="274"/>
            <ac:spMk id="130" creationId="{081B6C31-7730-46F1-9308-AC1E3E2DA769}"/>
          </ac:spMkLst>
        </pc:spChg>
        <pc:spChg chg="add mod">
          <ac:chgData name="Stanley Lewis" userId="73e2e121f7ce4bca" providerId="LiveId" clId="{17EA4931-7E2D-47B6-B3A2-DDC82DED5BC5}" dt="2019-07-27T10:06:20.064" v="348" actId="1076"/>
          <ac:spMkLst>
            <pc:docMk/>
            <pc:sldMk cId="0" sldId="274"/>
            <ac:spMk id="166" creationId="{C3AD2486-25D1-4E63-B5B5-6838B82E7DA8}"/>
          </ac:spMkLst>
        </pc:spChg>
        <pc:spChg chg="add mod ord">
          <ac:chgData name="Stanley Lewis" userId="73e2e121f7ce4bca" providerId="LiveId" clId="{17EA4931-7E2D-47B6-B3A2-DDC82DED5BC5}" dt="2019-07-27T10:05:32.988" v="344" actId="1076"/>
          <ac:spMkLst>
            <pc:docMk/>
            <pc:sldMk cId="0" sldId="274"/>
            <ac:spMk id="175" creationId="{AE3DB83E-B96C-40B6-AE1E-34F22EB2AD7C}"/>
          </ac:spMkLst>
        </pc:spChg>
        <pc:spChg chg="add mod">
          <ac:chgData name="Stanley Lewis" userId="73e2e121f7ce4bca" providerId="LiveId" clId="{17EA4931-7E2D-47B6-B3A2-DDC82DED5BC5}" dt="2019-07-27T10:05:41.004" v="347" actId="14100"/>
          <ac:spMkLst>
            <pc:docMk/>
            <pc:sldMk cId="0" sldId="274"/>
            <ac:spMk id="178" creationId="{391D3D18-0899-415E-A1FF-B2ED42FEE516}"/>
          </ac:spMkLst>
        </pc:spChg>
        <pc:spChg chg="del">
          <ac:chgData name="Stanley Lewis" userId="73e2e121f7ce4bca" providerId="LiveId" clId="{17EA4931-7E2D-47B6-B3A2-DDC82DED5BC5}" dt="2019-07-27T09:42:33.645" v="1" actId="478"/>
          <ac:spMkLst>
            <pc:docMk/>
            <pc:sldMk cId="0" sldId="274"/>
            <ac:spMk id="229" creationId="{1ECB5D1B-AE45-41E2-9F2B-64740D2B396C}"/>
          </ac:spMkLst>
        </pc:spChg>
        <pc:spChg chg="del">
          <ac:chgData name="Stanley Lewis" userId="73e2e121f7ce4bca" providerId="LiveId" clId="{17EA4931-7E2D-47B6-B3A2-DDC82DED5BC5}" dt="2019-07-27T09:42:34.791" v="2" actId="478"/>
          <ac:spMkLst>
            <pc:docMk/>
            <pc:sldMk cId="0" sldId="274"/>
            <ac:spMk id="237" creationId="{58FC3B4E-8F47-4534-8B07-4ED63A826565}"/>
          </ac:spMkLst>
        </pc:spChg>
        <pc:spChg chg="del">
          <ac:chgData name="Stanley Lewis" userId="73e2e121f7ce4bca" providerId="LiveId" clId="{17EA4931-7E2D-47B6-B3A2-DDC82DED5BC5}" dt="2019-07-27T09:43:29.585" v="16" actId="478"/>
          <ac:spMkLst>
            <pc:docMk/>
            <pc:sldMk cId="0" sldId="274"/>
            <ac:spMk id="389" creationId="{37B4AB20-5CC6-4968-B8BC-30F168C8A00E}"/>
          </ac:spMkLst>
        </pc:spChg>
        <pc:spChg chg="del">
          <ac:chgData name="Stanley Lewis" userId="73e2e121f7ce4bca" providerId="LiveId" clId="{17EA4931-7E2D-47B6-B3A2-DDC82DED5BC5}" dt="2019-07-27T09:44:51.979" v="31" actId="478"/>
          <ac:spMkLst>
            <pc:docMk/>
            <pc:sldMk cId="0" sldId="274"/>
            <ac:spMk id="390" creationId="{9D434306-FC41-49B9-B53A-7FA423219CAE}"/>
          </ac:spMkLst>
        </pc:spChg>
        <pc:spChg chg="del">
          <ac:chgData name="Stanley Lewis" userId="73e2e121f7ce4bca" providerId="LiveId" clId="{17EA4931-7E2D-47B6-B3A2-DDC82DED5BC5}" dt="2019-07-27T09:44:47.993" v="29" actId="478"/>
          <ac:spMkLst>
            <pc:docMk/>
            <pc:sldMk cId="0" sldId="274"/>
            <ac:spMk id="391" creationId="{548544F4-2525-46CE-8D41-1AE058544B73}"/>
          </ac:spMkLst>
        </pc:spChg>
        <pc:spChg chg="del">
          <ac:chgData name="Stanley Lewis" userId="73e2e121f7ce4bca" providerId="LiveId" clId="{17EA4931-7E2D-47B6-B3A2-DDC82DED5BC5}" dt="2019-07-27T09:44:49.850" v="30" actId="478"/>
          <ac:spMkLst>
            <pc:docMk/>
            <pc:sldMk cId="0" sldId="274"/>
            <ac:spMk id="392" creationId="{7AE636F2-C3F1-49B5-9CB9-0E1426F810B7}"/>
          </ac:spMkLst>
        </pc:spChg>
        <pc:spChg chg="del">
          <ac:chgData name="Stanley Lewis" userId="73e2e121f7ce4bca" providerId="LiveId" clId="{17EA4931-7E2D-47B6-B3A2-DDC82DED5BC5}" dt="2019-07-27T09:44:55.994" v="37" actId="478"/>
          <ac:spMkLst>
            <pc:docMk/>
            <pc:sldMk cId="0" sldId="274"/>
            <ac:spMk id="402" creationId="{0192F9BE-2422-4365-AF00-2688B8BCB5C3}"/>
          </ac:spMkLst>
        </pc:spChg>
        <pc:grpChg chg="mod ord">
          <ac:chgData name="Stanley Lewis" userId="73e2e121f7ce4bca" providerId="LiveId" clId="{17EA4931-7E2D-47B6-B3A2-DDC82DED5BC5}" dt="2019-07-27T10:05:29.352" v="342" actId="1076"/>
          <ac:grpSpMkLst>
            <pc:docMk/>
            <pc:sldMk cId="0" sldId="274"/>
            <ac:grpSpMk id="20" creationId="{44FDDBB9-A039-4C0A-860A-0A5FC60DA254}"/>
          </ac:grpSpMkLst>
        </pc:grpChg>
        <pc:grpChg chg="del">
          <ac:chgData name="Stanley Lewis" userId="73e2e121f7ce4bca" providerId="LiveId" clId="{17EA4931-7E2D-47B6-B3A2-DDC82DED5BC5}" dt="2019-07-27T09:44:53.456" v="33" actId="478"/>
          <ac:grpSpMkLst>
            <pc:docMk/>
            <pc:sldMk cId="0" sldId="274"/>
            <ac:grpSpMk id="21" creationId="{FF180024-F715-47F8-BAD2-305AA928512F}"/>
          </ac:grpSpMkLst>
        </pc:grpChg>
        <pc:grpChg chg="add mod ord">
          <ac:chgData name="Stanley Lewis" userId="73e2e121f7ce4bca" providerId="LiveId" clId="{17EA4931-7E2D-47B6-B3A2-DDC82DED5BC5}" dt="2019-07-27T09:45:27.512" v="47" actId="167"/>
          <ac:grpSpMkLst>
            <pc:docMk/>
            <pc:sldMk cId="0" sldId="274"/>
            <ac:grpSpMk id="135" creationId="{DEAE48F5-07F7-4223-9909-A79059D20347}"/>
          </ac:grpSpMkLst>
        </pc:grpChg>
        <pc:grpChg chg="add mod ord">
          <ac:chgData name="Stanley Lewis" userId="73e2e121f7ce4bca" providerId="LiveId" clId="{17EA4931-7E2D-47B6-B3A2-DDC82DED5BC5}" dt="2019-07-27T09:45:27.512" v="47" actId="167"/>
          <ac:grpSpMkLst>
            <pc:docMk/>
            <pc:sldMk cId="0" sldId="274"/>
            <ac:grpSpMk id="142" creationId="{7AE3B2A2-E5A1-4E38-9A5D-F3BAD4D49867}"/>
          </ac:grpSpMkLst>
        </pc:grpChg>
        <pc:grpChg chg="del">
          <ac:chgData name="Stanley Lewis" userId="73e2e121f7ce4bca" providerId="LiveId" clId="{17EA4931-7E2D-47B6-B3A2-DDC82DED5BC5}" dt="2019-07-27T09:42:30.586" v="0" actId="478"/>
          <ac:grpSpMkLst>
            <pc:docMk/>
            <pc:sldMk cId="0" sldId="274"/>
            <ac:grpSpMk id="143" creationId="{FE3F846D-9C2A-4E98-9BDB-ED1C371232D1}"/>
          </ac:grpSpMkLst>
        </pc:grpChg>
        <pc:grpChg chg="add mod ord">
          <ac:chgData name="Stanley Lewis" userId="73e2e121f7ce4bca" providerId="LiveId" clId="{17EA4931-7E2D-47B6-B3A2-DDC82DED5BC5}" dt="2019-07-27T09:45:27.512" v="47" actId="167"/>
          <ac:grpSpMkLst>
            <pc:docMk/>
            <pc:sldMk cId="0" sldId="274"/>
            <ac:grpSpMk id="150" creationId="{17978379-2496-48C5-ADE3-80F67F0EB3C9}"/>
          </ac:grpSpMkLst>
        </pc:grpChg>
        <pc:grpChg chg="mod">
          <ac:chgData name="Stanley Lewis" userId="73e2e121f7ce4bca" providerId="LiveId" clId="{17EA4931-7E2D-47B6-B3A2-DDC82DED5BC5}" dt="2019-07-27T09:45:22.758" v="45"/>
          <ac:grpSpMkLst>
            <pc:docMk/>
            <pc:sldMk cId="0" sldId="274"/>
            <ac:grpSpMk id="153" creationId="{747EE1C8-40A8-45E4-ABBF-4E9F87C84307}"/>
          </ac:grpSpMkLst>
        </pc:grpChg>
        <pc:grpChg chg="add mod">
          <ac:chgData name="Stanley Lewis" userId="73e2e121f7ce4bca" providerId="LiveId" clId="{17EA4931-7E2D-47B6-B3A2-DDC82DED5BC5}" dt="2019-07-27T09:46:50.040" v="61" actId="1076"/>
          <ac:grpSpMkLst>
            <pc:docMk/>
            <pc:sldMk cId="0" sldId="274"/>
            <ac:grpSpMk id="159" creationId="{B228C00F-DAE0-4CEA-BF01-4E91E7AD1AF1}"/>
          </ac:grpSpMkLst>
        </pc:grpChg>
        <pc:grpChg chg="add mod">
          <ac:chgData name="Stanley Lewis" userId="73e2e121f7ce4bca" providerId="LiveId" clId="{17EA4931-7E2D-47B6-B3A2-DDC82DED5BC5}" dt="2019-07-27T09:48:22.788" v="73" actId="1076"/>
          <ac:grpSpMkLst>
            <pc:docMk/>
            <pc:sldMk cId="0" sldId="274"/>
            <ac:grpSpMk id="167" creationId="{730B1B53-279B-4826-8B71-192197B13202}"/>
          </ac:grpSpMkLst>
        </pc:grpChg>
        <pc:grpChg chg="mod">
          <ac:chgData name="Stanley Lewis" userId="73e2e121f7ce4bca" providerId="LiveId" clId="{17EA4931-7E2D-47B6-B3A2-DDC82DED5BC5}" dt="2019-07-27T09:48:19.839" v="72"/>
          <ac:grpSpMkLst>
            <pc:docMk/>
            <pc:sldMk cId="0" sldId="274"/>
            <ac:grpSpMk id="168" creationId="{AFC41846-23B5-4B7F-8398-94AFD1830A1D}"/>
          </ac:grpSpMkLst>
        </pc:grpChg>
        <pc:grpChg chg="mod">
          <ac:chgData name="Stanley Lewis" userId="73e2e121f7ce4bca" providerId="LiveId" clId="{17EA4931-7E2D-47B6-B3A2-DDC82DED5BC5}" dt="2019-07-27T09:48:19.839" v="72"/>
          <ac:grpSpMkLst>
            <pc:docMk/>
            <pc:sldMk cId="0" sldId="274"/>
            <ac:grpSpMk id="169" creationId="{3503D241-A357-4649-9019-79581431A5E0}"/>
          </ac:grpSpMkLst>
        </pc:grpChg>
        <pc:grpChg chg="del">
          <ac:chgData name="Stanley Lewis" userId="73e2e121f7ce4bca" providerId="LiveId" clId="{17EA4931-7E2D-47B6-B3A2-DDC82DED5BC5}" dt="2019-07-27T09:44:54.705" v="35" actId="478"/>
          <ac:grpSpMkLst>
            <pc:docMk/>
            <pc:sldMk cId="0" sldId="274"/>
            <ac:grpSpMk id="267" creationId="{C037DBE9-03A5-4BCC-A6E1-22679D65422F}"/>
          </ac:grpSpMkLst>
        </pc:grpChg>
        <pc:grpChg chg="del">
          <ac:chgData name="Stanley Lewis" userId="73e2e121f7ce4bca" providerId="LiveId" clId="{17EA4931-7E2D-47B6-B3A2-DDC82DED5BC5}" dt="2019-07-27T09:44:55.292" v="36" actId="478"/>
          <ac:grpSpMkLst>
            <pc:docMk/>
            <pc:sldMk cId="0" sldId="274"/>
            <ac:grpSpMk id="283" creationId="{C6563F85-D299-4465-9E5D-163CF17CB6D1}"/>
          </ac:grpSpMkLst>
        </pc:grpChg>
        <pc:grpChg chg="mod ord">
          <ac:chgData name="Stanley Lewis" userId="73e2e121f7ce4bca" providerId="LiveId" clId="{17EA4931-7E2D-47B6-B3A2-DDC82DED5BC5}" dt="2019-07-27T09:51:23.795" v="224" actId="1076"/>
          <ac:grpSpMkLst>
            <pc:docMk/>
            <pc:sldMk cId="0" sldId="274"/>
            <ac:grpSpMk id="314" creationId="{9639241B-CE35-4120-95C4-8E177EBEB285}"/>
          </ac:grpSpMkLst>
        </pc:grpChg>
        <pc:grpChg chg="mod ord">
          <ac:chgData name="Stanley Lewis" userId="73e2e121f7ce4bca" providerId="LiveId" clId="{17EA4931-7E2D-47B6-B3A2-DDC82DED5BC5}" dt="2019-07-27T09:43:56.600" v="26" actId="1076"/>
          <ac:grpSpMkLst>
            <pc:docMk/>
            <pc:sldMk cId="0" sldId="274"/>
            <ac:grpSpMk id="322" creationId="{FA20F9BA-8F5A-415A-A5AB-33C2BE34D293}"/>
          </ac:grpSpMkLst>
        </pc:grpChg>
        <pc:grpChg chg="mod ord">
          <ac:chgData name="Stanley Lewis" userId="73e2e121f7ce4bca" providerId="LiveId" clId="{17EA4931-7E2D-47B6-B3A2-DDC82DED5BC5}" dt="2019-07-27T09:43:52.397" v="24" actId="1076"/>
          <ac:grpSpMkLst>
            <pc:docMk/>
            <pc:sldMk cId="0" sldId="274"/>
            <ac:grpSpMk id="330" creationId="{2DB60389-1620-453B-8F99-B2040B5013D4}"/>
          </ac:grpSpMkLst>
        </pc:grpChg>
        <pc:grpChg chg="del">
          <ac:chgData name="Stanley Lewis" userId="73e2e121f7ce4bca" providerId="LiveId" clId="{17EA4931-7E2D-47B6-B3A2-DDC82DED5BC5}" dt="2019-07-27T09:44:52.851" v="32" actId="478"/>
          <ac:grpSpMkLst>
            <pc:docMk/>
            <pc:sldMk cId="0" sldId="274"/>
            <ac:grpSpMk id="366" creationId="{4A6E8244-96EF-4091-BF4C-1E70A3E4ECCA}"/>
          </ac:grpSpMkLst>
        </pc:grpChg>
        <pc:grpChg chg="del">
          <ac:chgData name="Stanley Lewis" userId="73e2e121f7ce4bca" providerId="LiveId" clId="{17EA4931-7E2D-47B6-B3A2-DDC82DED5BC5}" dt="2019-07-27T09:44:54.080" v="34" actId="478"/>
          <ac:grpSpMkLst>
            <pc:docMk/>
            <pc:sldMk cId="0" sldId="274"/>
            <ac:grpSpMk id="381" creationId="{59D26225-0BE7-48B4-9082-210B89838D79}"/>
          </ac:grpSpMkLst>
        </pc:grpChg>
        <pc:graphicFrameChg chg="mod modGraphic">
          <ac:chgData name="Stanley Lewis" userId="73e2e121f7ce4bca" providerId="LiveId" clId="{17EA4931-7E2D-47B6-B3A2-DDC82DED5BC5}" dt="2019-07-27T10:07:13.323" v="3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Stanley Lewis" userId="73e2e121f7ce4bca" providerId="LiveId" clId="{17EA4931-7E2D-47B6-B3A2-DDC82DED5BC5}" dt="2019-07-27T09:48:41.322" v="74" actId="1076"/>
          <ac:cxnSpMkLst>
            <pc:docMk/>
            <pc:sldMk cId="0" sldId="274"/>
            <ac:cxnSpMk id="131" creationId="{876BF237-8CB1-4A6B-BD38-AA9F9BFDC814}"/>
          </ac:cxnSpMkLst>
        </pc:cxnChg>
        <pc:cxnChg chg="add mod">
          <ac:chgData name="Stanley Lewis" userId="73e2e121f7ce4bca" providerId="LiveId" clId="{17EA4931-7E2D-47B6-B3A2-DDC82DED5BC5}" dt="2019-07-27T09:48:46.098" v="76" actId="14100"/>
          <ac:cxnSpMkLst>
            <pc:docMk/>
            <pc:sldMk cId="0" sldId="274"/>
            <ac:cxnSpMk id="132" creationId="{A127CCDF-C2C5-4B73-A8B7-3BD6187A8816}"/>
          </ac:cxnSpMkLst>
        </pc:cxnChg>
        <pc:cxnChg chg="add mod">
          <ac:chgData name="Stanley Lewis" userId="73e2e121f7ce4bca" providerId="LiveId" clId="{17EA4931-7E2D-47B6-B3A2-DDC82DED5BC5}" dt="2019-07-27T09:52:11.067" v="293" actId="14100"/>
          <ac:cxnSpMkLst>
            <pc:docMk/>
            <pc:sldMk cId="0" sldId="274"/>
            <ac:cxnSpMk id="133" creationId="{3B27B538-1876-4100-8F3D-63E31594ED58}"/>
          </ac:cxnSpMkLst>
        </pc:cxnChg>
        <pc:cxnChg chg="add mod">
          <ac:chgData name="Stanley Lewis" userId="73e2e121f7ce4bca" providerId="LiveId" clId="{17EA4931-7E2D-47B6-B3A2-DDC82DED5BC5}" dt="2019-07-27T09:45:47.182" v="50" actId="14100"/>
          <ac:cxnSpMkLst>
            <pc:docMk/>
            <pc:sldMk cId="0" sldId="274"/>
            <ac:cxnSpMk id="156" creationId="{ADC3ED87-C3A8-49F3-BB1D-073A3524BD87}"/>
          </ac:cxnSpMkLst>
        </pc:cxnChg>
        <pc:cxnChg chg="add mod">
          <ac:chgData name="Stanley Lewis" userId="73e2e121f7ce4bca" providerId="LiveId" clId="{17EA4931-7E2D-47B6-B3A2-DDC82DED5BC5}" dt="2019-07-27T09:46:58.528" v="64" actId="14100"/>
          <ac:cxnSpMkLst>
            <pc:docMk/>
            <pc:sldMk cId="0" sldId="274"/>
            <ac:cxnSpMk id="157" creationId="{1F79A936-FB12-4FDA-B9BF-B7FFFA348799}"/>
          </ac:cxnSpMkLst>
        </pc:cxnChg>
        <pc:cxnChg chg="add mod">
          <ac:chgData name="Stanley Lewis" userId="73e2e121f7ce4bca" providerId="LiveId" clId="{17EA4931-7E2D-47B6-B3A2-DDC82DED5BC5}" dt="2019-07-27T09:46:52.951" v="62" actId="1076"/>
          <ac:cxnSpMkLst>
            <pc:docMk/>
            <pc:sldMk cId="0" sldId="274"/>
            <ac:cxnSpMk id="158" creationId="{FBA1414A-8E71-4E95-B446-EDC27200E85C}"/>
          </ac:cxnSpMkLst>
        </pc:cxnChg>
        <pc:cxnChg chg="del">
          <ac:chgData name="Stanley Lewis" userId="73e2e121f7ce4bca" providerId="LiveId" clId="{17EA4931-7E2D-47B6-B3A2-DDC82DED5BC5}" dt="2019-07-27T09:42:37.517" v="4" actId="478"/>
          <ac:cxnSpMkLst>
            <pc:docMk/>
            <pc:sldMk cId="0" sldId="274"/>
            <ac:cxnSpMk id="213" creationId="{CB3E02FA-1210-4AE1-BA01-06267DBDFA34}"/>
          </ac:cxnSpMkLst>
        </pc:cxnChg>
        <pc:cxnChg chg="del">
          <ac:chgData name="Stanley Lewis" userId="73e2e121f7ce4bca" providerId="LiveId" clId="{17EA4931-7E2D-47B6-B3A2-DDC82DED5BC5}" dt="2019-07-27T09:42:41.474" v="10" actId="478"/>
          <ac:cxnSpMkLst>
            <pc:docMk/>
            <pc:sldMk cId="0" sldId="274"/>
            <ac:cxnSpMk id="238" creationId="{584C2BB6-0309-4BA0-B7D4-6D3876AEFC6D}"/>
          </ac:cxnSpMkLst>
        </pc:cxnChg>
        <pc:cxnChg chg="del">
          <ac:chgData name="Stanley Lewis" userId="73e2e121f7ce4bca" providerId="LiveId" clId="{17EA4931-7E2D-47B6-B3A2-DDC82DED5BC5}" dt="2019-07-27T09:42:37.939" v="5" actId="478"/>
          <ac:cxnSpMkLst>
            <pc:docMk/>
            <pc:sldMk cId="0" sldId="274"/>
            <ac:cxnSpMk id="239" creationId="{66134077-E533-4EA8-B0D1-B798E568000F}"/>
          </ac:cxnSpMkLst>
        </pc:cxnChg>
        <pc:cxnChg chg="del">
          <ac:chgData name="Stanley Lewis" userId="73e2e121f7ce4bca" providerId="LiveId" clId="{17EA4931-7E2D-47B6-B3A2-DDC82DED5BC5}" dt="2019-07-27T09:42:40.663" v="9" actId="478"/>
          <ac:cxnSpMkLst>
            <pc:docMk/>
            <pc:sldMk cId="0" sldId="274"/>
            <ac:cxnSpMk id="240" creationId="{6EDECB53-9EAD-4871-8B83-4EFECBDE4F1D}"/>
          </ac:cxnSpMkLst>
        </pc:cxnChg>
        <pc:cxnChg chg="del">
          <ac:chgData name="Stanley Lewis" userId="73e2e121f7ce4bca" providerId="LiveId" clId="{17EA4931-7E2D-47B6-B3A2-DDC82DED5BC5}" dt="2019-07-27T09:42:39.465" v="7" actId="478"/>
          <ac:cxnSpMkLst>
            <pc:docMk/>
            <pc:sldMk cId="0" sldId="274"/>
            <ac:cxnSpMk id="241" creationId="{2008AEEB-D848-4F94-91FC-CFB1B70ACFF7}"/>
          </ac:cxnSpMkLst>
        </pc:cxnChg>
        <pc:cxnChg chg="del">
          <ac:chgData name="Stanley Lewis" userId="73e2e121f7ce4bca" providerId="LiveId" clId="{17EA4931-7E2D-47B6-B3A2-DDC82DED5BC5}" dt="2019-07-27T09:42:36.617" v="3" actId="478"/>
          <ac:cxnSpMkLst>
            <pc:docMk/>
            <pc:sldMk cId="0" sldId="274"/>
            <ac:cxnSpMk id="385" creationId="{DB193329-38EF-4D3C-8DA5-13B817FED967}"/>
          </ac:cxnSpMkLst>
        </pc:cxnChg>
        <pc:cxnChg chg="mod">
          <ac:chgData name="Stanley Lewis" userId="73e2e121f7ce4bca" providerId="LiveId" clId="{17EA4931-7E2D-47B6-B3A2-DDC82DED5BC5}" dt="2019-07-27T09:52:13.429" v="294" actId="14100"/>
          <ac:cxnSpMkLst>
            <pc:docMk/>
            <pc:sldMk cId="0" sldId="274"/>
            <ac:cxnSpMk id="387" creationId="{F80ABEFF-414D-4B8B-9E05-26B37858148D}"/>
          </ac:cxnSpMkLst>
        </pc:cxnChg>
        <pc:cxnChg chg="mod">
          <ac:chgData name="Stanley Lewis" userId="73e2e121f7ce4bca" providerId="LiveId" clId="{17EA4931-7E2D-47B6-B3A2-DDC82DED5BC5}" dt="2019-07-27T09:52:09.260" v="292" actId="1076"/>
          <ac:cxnSpMkLst>
            <pc:docMk/>
            <pc:sldMk cId="0" sldId="274"/>
            <ac:cxnSpMk id="388" creationId="{5C8382AB-25F2-4AAA-95DB-0D020CDB9BC9}"/>
          </ac:cxnSpMkLst>
        </pc:cxnChg>
      </pc:sldChg>
      <pc:sldChg chg="modSp">
        <pc:chgData name="Stanley Lewis" userId="73e2e121f7ce4bca" providerId="LiveId" clId="{17EA4931-7E2D-47B6-B3A2-DDC82DED5BC5}" dt="2019-07-27T09:47:29.251" v="65" actId="1076"/>
        <pc:sldMkLst>
          <pc:docMk/>
          <pc:sldMk cId="0" sldId="275"/>
        </pc:sldMkLst>
        <pc:spChg chg="mod">
          <ac:chgData name="Stanley Lewis" userId="73e2e121f7ce4bca" providerId="LiveId" clId="{17EA4931-7E2D-47B6-B3A2-DDC82DED5BC5}" dt="2019-07-27T09:47:29.251" v="65" actId="1076"/>
          <ac:spMkLst>
            <pc:docMk/>
            <pc:sldMk cId="0" sldId="275"/>
            <ac:spMk id="71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30625"/>
              </p:ext>
            </p:extLst>
          </p:nvPr>
        </p:nvGraphicFramePr>
        <p:xfrm>
          <a:off x="177800" y="165100"/>
          <a:ext cx="6997700" cy="502452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Best Laid Plans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Stanley Lewis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Firearm unloaded and placed on any barrel of competitor’s choice. All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managzines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to be used on the stage placed on remaining two barrels. Competitor starts anywhere outside of the shooting boxes, facing squarely downrange, fully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of the barrel holding the firearm.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Handgun loaded &amp; holstered (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loaded, safety on, stock on belt, muzzle squarely downrange). Competitor standing in final box from string 1.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all magazines to be used must come from barrels. No stowing of magazines permitted within or between strings.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Retrieve and load firearm. Engage T1-T3 with 2 rounds each freestyle, strong-hand only, or weak hand only (shooter’s discretion) from box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a,b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or c (shooter’s discretion). Perform a mandatory reload from a barrel and engage T1-T3 with 2 rounds each from any other box, using any other firearm grip not yet used.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Engage T1-T3 from the starting box (final shooting box from string 1), using the remaining grip style not yet used. Perform a mandatory reload from a barrel, then engage T1-T3 from the remaining shooting box freestyle.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FE551-1E1E-4BD3-8E4B-BB16FD8E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906" y="5410200"/>
            <a:ext cx="2719388" cy="38611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261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WithInfluencesFromJimMorrison</dc:title>
  <dc:subject>Stage Template</dc:subject>
  <dc:creator>S Lewis</dc:creator>
  <cp:keywords>stages, course design, shooting</cp:keywords>
  <cp:lastModifiedBy>Stanley Lewis</cp:lastModifiedBy>
  <cp:revision>170</cp:revision>
  <dcterms:created xsi:type="dcterms:W3CDTF">2002-08-21T12:11:08Z</dcterms:created>
  <dcterms:modified xsi:type="dcterms:W3CDTF">2021-09-28T02:33:44Z</dcterms:modified>
  <cp:category>Shooting</cp:category>
</cp:coreProperties>
</file>