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4" r:id="rId2"/>
    <p:sldId id="282" r:id="rId3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 varScale="1">
        <p:scale>
          <a:sx n="77" d="100"/>
          <a:sy n="77" d="100"/>
        </p:scale>
        <p:origin x="304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01.03.2019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0788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187608"/>
              </p:ext>
            </p:extLst>
          </p:nvPr>
        </p:nvGraphicFramePr>
        <p:xfrm>
          <a:off x="152400" y="152400"/>
          <a:ext cx="7010400" cy="4254320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Action Bay, A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Pharmacy Showdown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Michael </a:t>
                      </a:r>
                      <a:r>
                        <a:rPr kumimoji="0" lang="en-US" sz="1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Bahk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 &amp; Marcel Englmaier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Working as a pharmacist is hard. Especially when people want to take your drugs. Do your part is stopping the </a:t>
                      </a:r>
                      <a:r>
                        <a:rPr kumimoji="0" 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Opiod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epidemic.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Standing in Start Box, facing T1.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PCC: Standing in Start Box, facing T1. Stock touching belt, Muzzle resting on top of 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barrel,.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17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18 IDPA, 1 NT, 1 PP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At start signal, draw and engage PP1 in the open.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Then, from available cover, engage T1-T7 with at least 2 shots each.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 flipV="1">
            <a:off x="5084797" y="8393113"/>
            <a:ext cx="298449" cy="446087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5280148" y="8973066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F159CE-0BDC-49B1-AE25-052BB909AC68}"/>
              </a:ext>
            </a:extLst>
          </p:cNvPr>
          <p:cNvCxnSpPr>
            <a:cxnSpLocks/>
          </p:cNvCxnSpPr>
          <p:nvPr/>
        </p:nvCxnSpPr>
        <p:spPr>
          <a:xfrm flipH="1">
            <a:off x="4427217" y="6743410"/>
            <a:ext cx="1" cy="487944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27EBCBE-43FB-4F91-8696-2573A6752F13}"/>
              </a:ext>
            </a:extLst>
          </p:cNvPr>
          <p:cNvSpPr txBox="1"/>
          <p:nvPr/>
        </p:nvSpPr>
        <p:spPr>
          <a:xfrm>
            <a:off x="4427217" y="695438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252726-E5A4-4AE0-A019-A8D51313B6DB}"/>
              </a:ext>
            </a:extLst>
          </p:cNvPr>
          <p:cNvCxnSpPr>
            <a:cxnSpLocks/>
          </p:cNvCxnSpPr>
          <p:nvPr/>
        </p:nvCxnSpPr>
        <p:spPr>
          <a:xfrm flipH="1">
            <a:off x="3522423" y="6794327"/>
            <a:ext cx="1" cy="43218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008A19D-4FE2-47C2-9077-48A19F4AA6A0}"/>
              </a:ext>
            </a:extLst>
          </p:cNvPr>
          <p:cNvSpPr txBox="1"/>
          <p:nvPr/>
        </p:nvSpPr>
        <p:spPr>
          <a:xfrm>
            <a:off x="3503568" y="6889036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6CF089-BBC7-45B9-83AF-532DA560EE2F}"/>
              </a:ext>
            </a:extLst>
          </p:cNvPr>
          <p:cNvSpPr txBox="1"/>
          <p:nvPr/>
        </p:nvSpPr>
        <p:spPr>
          <a:xfrm>
            <a:off x="1729985" y="6718566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P4</a:t>
            </a:r>
          </a:p>
        </p:txBody>
      </p:sp>
      <p:sp>
        <p:nvSpPr>
          <p:cNvPr id="51" name="Rectangle 22">
            <a:extLst>
              <a:ext uri="{FF2B5EF4-FFF2-40B4-BE49-F238E27FC236}">
                <a16:creationId xmlns:a16="http://schemas.microsoft.com/office/drawing/2014/main" id="{302D8A7B-E9C8-43E2-853F-D6E718FE1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266" y="7315200"/>
            <a:ext cx="2157413" cy="1077913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4" name="Rectangle 22">
            <a:extLst>
              <a:ext uri="{FF2B5EF4-FFF2-40B4-BE49-F238E27FC236}">
                <a16:creationId xmlns:a16="http://schemas.microsoft.com/office/drawing/2014/main" id="{EC5E9D5D-F6B3-41AA-97DA-C47AA7582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5679" y="7315200"/>
            <a:ext cx="2157413" cy="1077913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3D734A3-D189-402A-8192-FCFEBF99F531}"/>
              </a:ext>
            </a:extLst>
          </p:cNvPr>
          <p:cNvCxnSpPr>
            <a:cxnSpLocks/>
          </p:cNvCxnSpPr>
          <p:nvPr/>
        </p:nvCxnSpPr>
        <p:spPr>
          <a:xfrm flipH="1">
            <a:off x="1756417" y="6743410"/>
            <a:ext cx="1" cy="43218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3" name="Group 29">
            <a:extLst>
              <a:ext uri="{FF2B5EF4-FFF2-40B4-BE49-F238E27FC236}">
                <a16:creationId xmlns:a16="http://schemas.microsoft.com/office/drawing/2014/main" id="{D54BB761-F7B3-4421-A269-922D016E7E32}"/>
              </a:ext>
            </a:extLst>
          </p:cNvPr>
          <p:cNvGrpSpPr>
            <a:grpSpLocks/>
          </p:cNvGrpSpPr>
          <p:nvPr/>
        </p:nvGrpSpPr>
        <p:grpSpPr bwMode="auto">
          <a:xfrm>
            <a:off x="1009203" y="4942811"/>
            <a:ext cx="287338" cy="790575"/>
            <a:chOff x="528" y="240"/>
            <a:chExt cx="181" cy="498"/>
          </a:xfrm>
        </p:grpSpPr>
        <p:sp>
          <p:nvSpPr>
            <p:cNvPr id="94" name="Line 30">
              <a:extLst>
                <a:ext uri="{FF2B5EF4-FFF2-40B4-BE49-F238E27FC236}">
                  <a16:creationId xmlns:a16="http://schemas.microsoft.com/office/drawing/2014/main" id="{D0516ABF-08C8-432D-945A-3B3C3942A8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31">
              <a:extLst>
                <a:ext uri="{FF2B5EF4-FFF2-40B4-BE49-F238E27FC236}">
                  <a16:creationId xmlns:a16="http://schemas.microsoft.com/office/drawing/2014/main" id="{9FC2E186-6F51-4EDD-92BC-0B4760735F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32">
              <a:extLst>
                <a:ext uri="{FF2B5EF4-FFF2-40B4-BE49-F238E27FC236}">
                  <a16:creationId xmlns:a16="http://schemas.microsoft.com/office/drawing/2014/main" id="{312B7F04-38C8-45CD-96A2-A40BFDE6B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7" name="Group 29">
            <a:extLst>
              <a:ext uri="{FF2B5EF4-FFF2-40B4-BE49-F238E27FC236}">
                <a16:creationId xmlns:a16="http://schemas.microsoft.com/office/drawing/2014/main" id="{F43A7B12-76D6-4045-BA0F-579CE210C796}"/>
              </a:ext>
            </a:extLst>
          </p:cNvPr>
          <p:cNvGrpSpPr>
            <a:grpSpLocks/>
          </p:cNvGrpSpPr>
          <p:nvPr/>
        </p:nvGrpSpPr>
        <p:grpSpPr bwMode="auto">
          <a:xfrm>
            <a:off x="3082851" y="4876720"/>
            <a:ext cx="287338" cy="790575"/>
            <a:chOff x="528" y="240"/>
            <a:chExt cx="181" cy="498"/>
          </a:xfrm>
        </p:grpSpPr>
        <p:sp>
          <p:nvSpPr>
            <p:cNvPr id="98" name="Line 30">
              <a:extLst>
                <a:ext uri="{FF2B5EF4-FFF2-40B4-BE49-F238E27FC236}">
                  <a16:creationId xmlns:a16="http://schemas.microsoft.com/office/drawing/2014/main" id="{3D24D599-5E7B-4485-91F3-BDD62D7DAF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Line 31">
              <a:extLst>
                <a:ext uri="{FF2B5EF4-FFF2-40B4-BE49-F238E27FC236}">
                  <a16:creationId xmlns:a16="http://schemas.microsoft.com/office/drawing/2014/main" id="{3DCAB344-E1AA-446C-9B83-C76B623477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Freeform 32">
              <a:extLst>
                <a:ext uri="{FF2B5EF4-FFF2-40B4-BE49-F238E27FC236}">
                  <a16:creationId xmlns:a16="http://schemas.microsoft.com/office/drawing/2014/main" id="{819FB2D2-33F7-4AB7-B79D-B49EB008FA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1" name="Group 29">
            <a:extLst>
              <a:ext uri="{FF2B5EF4-FFF2-40B4-BE49-F238E27FC236}">
                <a16:creationId xmlns:a16="http://schemas.microsoft.com/office/drawing/2014/main" id="{D2FB9771-85FC-4BC7-897A-0D9CCB7E6C8C}"/>
              </a:ext>
            </a:extLst>
          </p:cNvPr>
          <p:cNvGrpSpPr>
            <a:grpSpLocks/>
          </p:cNvGrpSpPr>
          <p:nvPr/>
        </p:nvGrpSpPr>
        <p:grpSpPr bwMode="auto">
          <a:xfrm>
            <a:off x="2356489" y="4942811"/>
            <a:ext cx="287338" cy="790575"/>
            <a:chOff x="528" y="240"/>
            <a:chExt cx="181" cy="498"/>
          </a:xfrm>
        </p:grpSpPr>
        <p:sp>
          <p:nvSpPr>
            <p:cNvPr id="102" name="Line 30">
              <a:extLst>
                <a:ext uri="{FF2B5EF4-FFF2-40B4-BE49-F238E27FC236}">
                  <a16:creationId xmlns:a16="http://schemas.microsoft.com/office/drawing/2014/main" id="{BAE24081-E1EC-49FF-84FB-905EABD6AB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Line 31">
              <a:extLst>
                <a:ext uri="{FF2B5EF4-FFF2-40B4-BE49-F238E27FC236}">
                  <a16:creationId xmlns:a16="http://schemas.microsoft.com/office/drawing/2014/main" id="{1EEB4086-EE6E-4AC9-AB6D-0FB56FBF48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32">
              <a:extLst>
                <a:ext uri="{FF2B5EF4-FFF2-40B4-BE49-F238E27FC236}">
                  <a16:creationId xmlns:a16="http://schemas.microsoft.com/office/drawing/2014/main" id="{7B4C2BA7-6C9F-4EC5-91FB-65AA8F7F09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5" name="Group 29">
            <a:extLst>
              <a:ext uri="{FF2B5EF4-FFF2-40B4-BE49-F238E27FC236}">
                <a16:creationId xmlns:a16="http://schemas.microsoft.com/office/drawing/2014/main" id="{82724BBC-5354-4920-B861-CECF63DB2AE4}"/>
              </a:ext>
            </a:extLst>
          </p:cNvPr>
          <p:cNvGrpSpPr>
            <a:grpSpLocks/>
          </p:cNvGrpSpPr>
          <p:nvPr/>
        </p:nvGrpSpPr>
        <p:grpSpPr bwMode="auto">
          <a:xfrm>
            <a:off x="4614142" y="4728708"/>
            <a:ext cx="287338" cy="790575"/>
            <a:chOff x="528" y="240"/>
            <a:chExt cx="181" cy="498"/>
          </a:xfrm>
        </p:grpSpPr>
        <p:sp>
          <p:nvSpPr>
            <p:cNvPr id="106" name="Line 30">
              <a:extLst>
                <a:ext uri="{FF2B5EF4-FFF2-40B4-BE49-F238E27FC236}">
                  <a16:creationId xmlns:a16="http://schemas.microsoft.com/office/drawing/2014/main" id="{17E03D8D-43D4-4791-AABC-C5D99C4FAD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Line 31">
              <a:extLst>
                <a:ext uri="{FF2B5EF4-FFF2-40B4-BE49-F238E27FC236}">
                  <a16:creationId xmlns:a16="http://schemas.microsoft.com/office/drawing/2014/main" id="{CDB0C4B2-3AF4-4DE8-A797-5DFBF750A4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32">
              <a:extLst>
                <a:ext uri="{FF2B5EF4-FFF2-40B4-BE49-F238E27FC236}">
                  <a16:creationId xmlns:a16="http://schemas.microsoft.com/office/drawing/2014/main" id="{CD174F9A-0FBF-48AD-A698-6E48A9EFA2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9" name="Group 29">
            <a:extLst>
              <a:ext uri="{FF2B5EF4-FFF2-40B4-BE49-F238E27FC236}">
                <a16:creationId xmlns:a16="http://schemas.microsoft.com/office/drawing/2014/main" id="{76886784-3315-4FFC-A4F0-17FC24F6B26A}"/>
              </a:ext>
            </a:extLst>
          </p:cNvPr>
          <p:cNvGrpSpPr>
            <a:grpSpLocks/>
          </p:cNvGrpSpPr>
          <p:nvPr/>
        </p:nvGrpSpPr>
        <p:grpSpPr bwMode="auto">
          <a:xfrm>
            <a:off x="1739522" y="4900518"/>
            <a:ext cx="287338" cy="790575"/>
            <a:chOff x="528" y="240"/>
            <a:chExt cx="181" cy="498"/>
          </a:xfrm>
        </p:grpSpPr>
        <p:sp>
          <p:nvSpPr>
            <p:cNvPr id="110" name="Line 30">
              <a:extLst>
                <a:ext uri="{FF2B5EF4-FFF2-40B4-BE49-F238E27FC236}">
                  <a16:creationId xmlns:a16="http://schemas.microsoft.com/office/drawing/2014/main" id="{FCD43D42-76F2-49E5-8A0F-CA4312B9E2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Line 31">
              <a:extLst>
                <a:ext uri="{FF2B5EF4-FFF2-40B4-BE49-F238E27FC236}">
                  <a16:creationId xmlns:a16="http://schemas.microsoft.com/office/drawing/2014/main" id="{FF3408A4-C16A-411F-AABE-6A91E5AFBD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Freeform 32">
              <a:extLst>
                <a:ext uri="{FF2B5EF4-FFF2-40B4-BE49-F238E27FC236}">
                  <a16:creationId xmlns:a16="http://schemas.microsoft.com/office/drawing/2014/main" id="{5BEBE38D-9FEB-49CC-BB96-62A8ADED4B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7" name="Freeform 7">
            <a:extLst>
              <a:ext uri="{FF2B5EF4-FFF2-40B4-BE49-F238E27FC236}">
                <a16:creationId xmlns:a16="http://schemas.microsoft.com/office/drawing/2014/main" id="{A5C44861-2080-4B80-83E7-F23F812BA019}"/>
              </a:ext>
            </a:extLst>
          </p:cNvPr>
          <p:cNvSpPr>
            <a:spLocks/>
          </p:cNvSpPr>
          <p:nvPr/>
        </p:nvSpPr>
        <p:spPr bwMode="auto">
          <a:xfrm>
            <a:off x="2255679" y="4746839"/>
            <a:ext cx="95250" cy="1333500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8" name="Freeform 7">
            <a:extLst>
              <a:ext uri="{FF2B5EF4-FFF2-40B4-BE49-F238E27FC236}">
                <a16:creationId xmlns:a16="http://schemas.microsoft.com/office/drawing/2014/main" id="{75FF2F31-567A-4E27-866B-2F2E0A44CD60}"/>
              </a:ext>
            </a:extLst>
          </p:cNvPr>
          <p:cNvSpPr>
            <a:spLocks/>
          </p:cNvSpPr>
          <p:nvPr/>
        </p:nvSpPr>
        <p:spPr bwMode="auto">
          <a:xfrm>
            <a:off x="3603486" y="4793433"/>
            <a:ext cx="95250" cy="1333500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EECCB3D-720D-4C91-958B-2F4B5291FB21}"/>
              </a:ext>
            </a:extLst>
          </p:cNvPr>
          <p:cNvGrpSpPr/>
          <p:nvPr/>
        </p:nvGrpSpPr>
        <p:grpSpPr>
          <a:xfrm>
            <a:off x="960902" y="5665497"/>
            <a:ext cx="1314450" cy="1077913"/>
            <a:chOff x="1200151" y="6839083"/>
            <a:chExt cx="1314450" cy="1077913"/>
          </a:xfrm>
        </p:grpSpPr>
        <p:sp>
          <p:nvSpPr>
            <p:cNvPr id="37" name="Rectangle 22">
              <a:extLst>
                <a:ext uri="{FF2B5EF4-FFF2-40B4-BE49-F238E27FC236}">
                  <a16:creationId xmlns:a16="http://schemas.microsoft.com/office/drawing/2014/main" id="{B74D1646-CC5B-49DC-9871-6E3900ADA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151" y="6839083"/>
              <a:ext cx="1314450" cy="1077913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" name="Rectangle 23">
              <a:extLst>
                <a:ext uri="{FF2B5EF4-FFF2-40B4-BE49-F238E27FC236}">
                  <a16:creationId xmlns:a16="http://schemas.microsoft.com/office/drawing/2014/main" id="{756FDA7D-7EA8-4939-BCAD-75474F9EF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125" y="7020058"/>
              <a:ext cx="376238" cy="493713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45" name="Rectangle 22">
            <a:extLst>
              <a:ext uri="{FF2B5EF4-FFF2-40B4-BE49-F238E27FC236}">
                <a16:creationId xmlns:a16="http://schemas.microsoft.com/office/drawing/2014/main" id="{29B98F52-DFCB-494D-82FB-AA0FD3FDB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8454" y="5665498"/>
            <a:ext cx="1314450" cy="674688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6" name="Rectangle 23">
            <a:extLst>
              <a:ext uri="{FF2B5EF4-FFF2-40B4-BE49-F238E27FC236}">
                <a16:creationId xmlns:a16="http://schemas.microsoft.com/office/drawing/2014/main" id="{11797686-298D-40DF-B59F-C9D82DB0B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9804" y="6336180"/>
            <a:ext cx="477413" cy="421213"/>
          </a:xfrm>
          <a:prstGeom prst="rect">
            <a:avLst/>
          </a:prstGeom>
          <a:solidFill>
            <a:schemeClr val="bg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DD5E93D-CE20-49D7-A925-B02703EC58C0}"/>
              </a:ext>
            </a:extLst>
          </p:cNvPr>
          <p:cNvGrpSpPr/>
          <p:nvPr/>
        </p:nvGrpSpPr>
        <p:grpSpPr>
          <a:xfrm>
            <a:off x="3616006" y="5665497"/>
            <a:ext cx="1314450" cy="1077913"/>
            <a:chOff x="1200151" y="6839083"/>
            <a:chExt cx="1314450" cy="1077913"/>
          </a:xfrm>
        </p:grpSpPr>
        <p:sp>
          <p:nvSpPr>
            <p:cNvPr id="48" name="Rectangle 22">
              <a:extLst>
                <a:ext uri="{FF2B5EF4-FFF2-40B4-BE49-F238E27FC236}">
                  <a16:creationId xmlns:a16="http://schemas.microsoft.com/office/drawing/2014/main" id="{72FB4678-AC6D-41EA-A8B6-CC358930D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151" y="6839083"/>
              <a:ext cx="1314450" cy="1077913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" name="Rectangle 23">
              <a:extLst>
                <a:ext uri="{FF2B5EF4-FFF2-40B4-BE49-F238E27FC236}">
                  <a16:creationId xmlns:a16="http://schemas.microsoft.com/office/drawing/2014/main" id="{433091D2-127D-4D62-9137-CEE7219FE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125" y="7020058"/>
              <a:ext cx="376238" cy="493713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49" name="Freeform 7">
            <a:extLst>
              <a:ext uri="{FF2B5EF4-FFF2-40B4-BE49-F238E27FC236}">
                <a16:creationId xmlns:a16="http://schemas.microsoft.com/office/drawing/2014/main" id="{41B0E681-5DC3-4CB8-884F-B7369DC67DEB}"/>
              </a:ext>
            </a:extLst>
          </p:cNvPr>
          <p:cNvSpPr>
            <a:spLocks/>
          </p:cNvSpPr>
          <p:nvPr/>
        </p:nvSpPr>
        <p:spPr bwMode="auto">
          <a:xfrm>
            <a:off x="4938919" y="5466477"/>
            <a:ext cx="95250" cy="1333500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D5FF5884-19A2-43E5-9881-6ABB19259B2B}"/>
              </a:ext>
            </a:extLst>
          </p:cNvPr>
          <p:cNvCxnSpPr>
            <a:cxnSpLocks/>
          </p:cNvCxnSpPr>
          <p:nvPr/>
        </p:nvCxnSpPr>
        <p:spPr>
          <a:xfrm flipH="1">
            <a:off x="320302" y="8970496"/>
            <a:ext cx="533399" cy="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EC58ED7C-68A4-4882-8AA0-E1BB0B5AFCA0}"/>
              </a:ext>
            </a:extLst>
          </p:cNvPr>
          <p:cNvCxnSpPr>
            <a:cxnSpLocks/>
          </p:cNvCxnSpPr>
          <p:nvPr/>
        </p:nvCxnSpPr>
        <p:spPr>
          <a:xfrm flipH="1">
            <a:off x="853700" y="8959808"/>
            <a:ext cx="1" cy="43218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A7F91CF1-187B-4A88-BF52-ED18E3782481}"/>
              </a:ext>
            </a:extLst>
          </p:cNvPr>
          <p:cNvCxnSpPr>
            <a:cxnSpLocks/>
          </p:cNvCxnSpPr>
          <p:nvPr/>
        </p:nvCxnSpPr>
        <p:spPr>
          <a:xfrm flipH="1">
            <a:off x="340135" y="8959808"/>
            <a:ext cx="1" cy="43218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D180C166-E0EA-41BE-A6BE-ECFD4C4C877B}"/>
              </a:ext>
            </a:extLst>
          </p:cNvPr>
          <p:cNvCxnSpPr>
            <a:cxnSpLocks/>
          </p:cNvCxnSpPr>
          <p:nvPr/>
        </p:nvCxnSpPr>
        <p:spPr>
          <a:xfrm flipH="1">
            <a:off x="320301" y="9402679"/>
            <a:ext cx="533399" cy="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FB9E9C3E-1ED2-48A9-8E76-FAB924E5EECB}"/>
              </a:ext>
            </a:extLst>
          </p:cNvPr>
          <p:cNvSpPr txBox="1"/>
          <p:nvPr/>
        </p:nvSpPr>
        <p:spPr>
          <a:xfrm>
            <a:off x="243280" y="8946478"/>
            <a:ext cx="859705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Start</a:t>
            </a:r>
          </a:p>
        </p:txBody>
      </p:sp>
      <p:sp>
        <p:nvSpPr>
          <p:cNvPr id="150" name="Freeform 55">
            <a:extLst>
              <a:ext uri="{FF2B5EF4-FFF2-40B4-BE49-F238E27FC236}">
                <a16:creationId xmlns:a16="http://schemas.microsoft.com/office/drawing/2014/main" id="{0DFF67BB-F850-441B-ABF1-860123FBCA79}"/>
              </a:ext>
            </a:extLst>
          </p:cNvPr>
          <p:cNvSpPr>
            <a:spLocks/>
          </p:cNvSpPr>
          <p:nvPr/>
        </p:nvSpPr>
        <p:spPr bwMode="auto">
          <a:xfrm>
            <a:off x="577440" y="5423893"/>
            <a:ext cx="381000" cy="1333500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2" name="Group 51">
            <a:extLst>
              <a:ext uri="{FF2B5EF4-FFF2-40B4-BE49-F238E27FC236}">
                <a16:creationId xmlns:a16="http://schemas.microsoft.com/office/drawing/2014/main" id="{4A7F1EEC-386E-4AAA-A5CA-186F6937A098}"/>
              </a:ext>
            </a:extLst>
          </p:cNvPr>
          <p:cNvGrpSpPr>
            <a:grpSpLocks/>
          </p:cNvGrpSpPr>
          <p:nvPr/>
        </p:nvGrpSpPr>
        <p:grpSpPr bwMode="auto">
          <a:xfrm>
            <a:off x="163897" y="5563468"/>
            <a:ext cx="141288" cy="460375"/>
            <a:chOff x="5403" y="3457"/>
            <a:chExt cx="209" cy="755"/>
          </a:xfrm>
        </p:grpSpPr>
        <p:sp>
          <p:nvSpPr>
            <p:cNvPr id="153" name="Oval 52">
              <a:extLst>
                <a:ext uri="{FF2B5EF4-FFF2-40B4-BE49-F238E27FC236}">
                  <a16:creationId xmlns:a16="http://schemas.microsoft.com/office/drawing/2014/main" id="{E026ED93-1C9E-4359-AE47-8E8C7891CB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" name="Oval 53">
              <a:extLst>
                <a:ext uri="{FF2B5EF4-FFF2-40B4-BE49-F238E27FC236}">
                  <a16:creationId xmlns:a16="http://schemas.microsoft.com/office/drawing/2014/main" id="{76E00638-1858-4830-ABDC-4511699CF0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5" name="Freeform 54">
              <a:extLst>
                <a:ext uri="{FF2B5EF4-FFF2-40B4-BE49-F238E27FC236}">
                  <a16:creationId xmlns:a16="http://schemas.microsoft.com/office/drawing/2014/main" id="{35992216-B7AA-42E0-BA6F-73156C2B6F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Rectangle 55">
              <a:extLst>
                <a:ext uri="{FF2B5EF4-FFF2-40B4-BE49-F238E27FC236}">
                  <a16:creationId xmlns:a16="http://schemas.microsoft.com/office/drawing/2014/main" id="{67A5231A-D3E0-42E9-8051-696BEBD0C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5" name="Rectangle 56">
              <a:extLst>
                <a:ext uri="{FF2B5EF4-FFF2-40B4-BE49-F238E27FC236}">
                  <a16:creationId xmlns:a16="http://schemas.microsoft.com/office/drawing/2014/main" id="{C8DA3DD7-9B73-4162-BFED-56DFC98EA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6" name="Rectangle 57">
              <a:extLst>
                <a:ext uri="{FF2B5EF4-FFF2-40B4-BE49-F238E27FC236}">
                  <a16:creationId xmlns:a16="http://schemas.microsoft.com/office/drawing/2014/main" id="{41325916-BDC2-4FBC-A87A-7DB5911254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7" name="Rectangle 58">
              <a:extLst>
                <a:ext uri="{FF2B5EF4-FFF2-40B4-BE49-F238E27FC236}">
                  <a16:creationId xmlns:a16="http://schemas.microsoft.com/office/drawing/2014/main" id="{0D904C22-3D63-4478-A2BF-361418F5E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68" name="Group 288">
            <a:extLst>
              <a:ext uri="{FF2B5EF4-FFF2-40B4-BE49-F238E27FC236}">
                <a16:creationId xmlns:a16="http://schemas.microsoft.com/office/drawing/2014/main" id="{B68FD8BE-B845-47E7-976E-54481ADD6E46}"/>
              </a:ext>
            </a:extLst>
          </p:cNvPr>
          <p:cNvGrpSpPr>
            <a:grpSpLocks/>
          </p:cNvGrpSpPr>
          <p:nvPr/>
        </p:nvGrpSpPr>
        <p:grpSpPr bwMode="auto">
          <a:xfrm>
            <a:off x="6279690" y="7537965"/>
            <a:ext cx="222250" cy="858838"/>
            <a:chOff x="384" y="816"/>
            <a:chExt cx="140" cy="541"/>
          </a:xfrm>
        </p:grpSpPr>
        <p:sp>
          <p:nvSpPr>
            <p:cNvPr id="169" name="Line 289">
              <a:extLst>
                <a:ext uri="{FF2B5EF4-FFF2-40B4-BE49-F238E27FC236}">
                  <a16:creationId xmlns:a16="http://schemas.microsoft.com/office/drawing/2014/main" id="{928D5061-D3A7-4970-B28A-AE27908712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" name="Line 290">
              <a:extLst>
                <a:ext uri="{FF2B5EF4-FFF2-40B4-BE49-F238E27FC236}">
                  <a16:creationId xmlns:a16="http://schemas.microsoft.com/office/drawing/2014/main" id="{64D68DAC-21A6-4D05-BC18-7076206FAB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" name="Freeform 291">
              <a:extLst>
                <a:ext uri="{FF2B5EF4-FFF2-40B4-BE49-F238E27FC236}">
                  <a16:creationId xmlns:a16="http://schemas.microsoft.com/office/drawing/2014/main" id="{35A03279-1522-4776-9F9D-3617AD5320E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1" name="Group 52">
            <a:extLst>
              <a:ext uri="{FF2B5EF4-FFF2-40B4-BE49-F238E27FC236}">
                <a16:creationId xmlns:a16="http://schemas.microsoft.com/office/drawing/2014/main" id="{02F750A8-5543-441F-AD40-2818BFA73B2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316957" y="8008632"/>
            <a:ext cx="254000" cy="904875"/>
            <a:chOff x="-676" y="1589"/>
            <a:chExt cx="160" cy="570"/>
          </a:xfrm>
        </p:grpSpPr>
        <p:sp>
          <p:nvSpPr>
            <p:cNvPr id="182" name="AutoShape 51">
              <a:extLst>
                <a:ext uri="{FF2B5EF4-FFF2-40B4-BE49-F238E27FC236}">
                  <a16:creationId xmlns:a16="http://schemas.microsoft.com/office/drawing/2014/main" id="{832CB20B-D72D-4A42-B059-AF5E392ECC15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676" y="1589"/>
              <a:ext cx="160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Rectangle 53">
              <a:extLst>
                <a:ext uri="{FF2B5EF4-FFF2-40B4-BE49-F238E27FC236}">
                  <a16:creationId xmlns:a16="http://schemas.microsoft.com/office/drawing/2014/main" id="{18AA5C5E-BE98-422F-80FE-9351FADB7E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61" y="1871"/>
              <a:ext cx="18" cy="2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Rectangle 54">
              <a:extLst>
                <a:ext uri="{FF2B5EF4-FFF2-40B4-BE49-F238E27FC236}">
                  <a16:creationId xmlns:a16="http://schemas.microsoft.com/office/drawing/2014/main" id="{5E900ED4-D5DE-4FCB-AC2A-12491C0651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52" y="1907"/>
              <a:ext cx="15" cy="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55">
              <a:extLst>
                <a:ext uri="{FF2B5EF4-FFF2-40B4-BE49-F238E27FC236}">
                  <a16:creationId xmlns:a16="http://schemas.microsoft.com/office/drawing/2014/main" id="{6ED0345A-B669-4721-ABDC-2A213559C5FB}"/>
                </a:ext>
              </a:extLst>
            </p:cNvPr>
            <p:cNvSpPr>
              <a:spLocks/>
            </p:cNvSpPr>
            <p:nvPr/>
          </p:nvSpPr>
          <p:spPr bwMode="auto">
            <a:xfrm>
              <a:off x="-671" y="1594"/>
              <a:ext cx="150" cy="408"/>
            </a:xfrm>
            <a:custGeom>
              <a:avLst/>
              <a:gdLst>
                <a:gd name="T0" fmla="*/ 95 w 150"/>
                <a:gd name="T1" fmla="*/ 17 h 408"/>
                <a:gd name="T2" fmla="*/ 40 w 150"/>
                <a:gd name="T3" fmla="*/ 0 h 408"/>
                <a:gd name="T4" fmla="*/ 40 w 150"/>
                <a:gd name="T5" fmla="*/ 72 h 408"/>
                <a:gd name="T6" fmla="*/ 19 w 150"/>
                <a:gd name="T7" fmla="*/ 77 h 408"/>
                <a:gd name="T8" fmla="*/ 0 w 150"/>
                <a:gd name="T9" fmla="*/ 96 h 408"/>
                <a:gd name="T10" fmla="*/ 0 w 150"/>
                <a:gd name="T11" fmla="*/ 303 h 408"/>
                <a:gd name="T12" fmla="*/ 21 w 150"/>
                <a:gd name="T13" fmla="*/ 373 h 408"/>
                <a:gd name="T14" fmla="*/ 115 w 150"/>
                <a:gd name="T15" fmla="*/ 408 h 408"/>
                <a:gd name="T16" fmla="*/ 150 w 150"/>
                <a:gd name="T17" fmla="*/ 346 h 408"/>
                <a:gd name="T18" fmla="*/ 150 w 150"/>
                <a:gd name="T19" fmla="*/ 137 h 408"/>
                <a:gd name="T20" fmla="*/ 126 w 150"/>
                <a:gd name="T21" fmla="*/ 105 h 408"/>
                <a:gd name="T22" fmla="*/ 97 w 150"/>
                <a:gd name="T23" fmla="*/ 93 h 408"/>
                <a:gd name="T24" fmla="*/ 97 w 150"/>
                <a:gd name="T25" fmla="*/ 17 h 408"/>
                <a:gd name="T26" fmla="*/ 95 w 150"/>
                <a:gd name="T27" fmla="*/ 17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" h="408">
                  <a:moveTo>
                    <a:pt x="95" y="17"/>
                  </a:moveTo>
                  <a:lnTo>
                    <a:pt x="40" y="0"/>
                  </a:lnTo>
                  <a:lnTo>
                    <a:pt x="40" y="72"/>
                  </a:lnTo>
                  <a:lnTo>
                    <a:pt x="19" y="77"/>
                  </a:lnTo>
                  <a:lnTo>
                    <a:pt x="0" y="96"/>
                  </a:lnTo>
                  <a:lnTo>
                    <a:pt x="0" y="303"/>
                  </a:lnTo>
                  <a:lnTo>
                    <a:pt x="21" y="373"/>
                  </a:lnTo>
                  <a:lnTo>
                    <a:pt x="115" y="408"/>
                  </a:lnTo>
                  <a:lnTo>
                    <a:pt x="150" y="346"/>
                  </a:lnTo>
                  <a:lnTo>
                    <a:pt x="150" y="137"/>
                  </a:lnTo>
                  <a:lnTo>
                    <a:pt x="126" y="105"/>
                  </a:lnTo>
                  <a:lnTo>
                    <a:pt x="97" y="93"/>
                  </a:lnTo>
                  <a:lnTo>
                    <a:pt x="97" y="17"/>
                  </a:lnTo>
                  <a:lnTo>
                    <a:pt x="95" y="17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Line 56">
              <a:extLst>
                <a:ext uri="{FF2B5EF4-FFF2-40B4-BE49-F238E27FC236}">
                  <a16:creationId xmlns:a16="http://schemas.microsoft.com/office/drawing/2014/main" id="{A3713C42-31A1-4160-BECF-D27E2CF1E9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631" y="1594"/>
              <a:ext cx="55" cy="1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Line 57">
              <a:extLst>
                <a:ext uri="{FF2B5EF4-FFF2-40B4-BE49-F238E27FC236}">
                  <a16:creationId xmlns:a16="http://schemas.microsoft.com/office/drawing/2014/main" id="{7FF5C3FA-A41B-4DB4-87FB-89DECACBA4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31" y="1594"/>
              <a:ext cx="0" cy="7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Line 58">
              <a:extLst>
                <a:ext uri="{FF2B5EF4-FFF2-40B4-BE49-F238E27FC236}">
                  <a16:creationId xmlns:a16="http://schemas.microsoft.com/office/drawing/2014/main" id="{6E226C02-7575-408E-96A1-02DC84D0F6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52" y="1666"/>
              <a:ext cx="21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Line 59">
              <a:extLst>
                <a:ext uri="{FF2B5EF4-FFF2-40B4-BE49-F238E27FC236}">
                  <a16:creationId xmlns:a16="http://schemas.microsoft.com/office/drawing/2014/main" id="{1721030F-2144-4123-82FD-2C6A8A9FD9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71" y="1671"/>
              <a:ext cx="19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Line 60">
              <a:extLst>
                <a:ext uri="{FF2B5EF4-FFF2-40B4-BE49-F238E27FC236}">
                  <a16:creationId xmlns:a16="http://schemas.microsoft.com/office/drawing/2014/main" id="{E4B51DE3-F496-4037-A3F1-19A0FD5642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690"/>
              <a:ext cx="0" cy="20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Line 61">
              <a:extLst>
                <a:ext uri="{FF2B5EF4-FFF2-40B4-BE49-F238E27FC236}">
                  <a16:creationId xmlns:a16="http://schemas.microsoft.com/office/drawing/2014/main" id="{C026F99C-2AB8-496C-BB1F-0085DA7093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897"/>
              <a:ext cx="21" cy="7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Line 62">
              <a:extLst>
                <a:ext uri="{FF2B5EF4-FFF2-40B4-BE49-F238E27FC236}">
                  <a16:creationId xmlns:a16="http://schemas.microsoft.com/office/drawing/2014/main" id="{C26C0FCF-618B-47C1-A578-D7D52F2757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50" y="1967"/>
              <a:ext cx="94" cy="3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Line 63">
              <a:extLst>
                <a:ext uri="{FF2B5EF4-FFF2-40B4-BE49-F238E27FC236}">
                  <a16:creationId xmlns:a16="http://schemas.microsoft.com/office/drawing/2014/main" id="{C2F609DC-5EA2-4877-A87E-2D63B0B91F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56" y="1940"/>
              <a:ext cx="35" cy="6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Line 64">
              <a:extLst>
                <a:ext uri="{FF2B5EF4-FFF2-40B4-BE49-F238E27FC236}">
                  <a16:creationId xmlns:a16="http://schemas.microsoft.com/office/drawing/2014/main" id="{01D85FD9-275E-4915-B259-64F7E0CB20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21" y="1731"/>
              <a:ext cx="0" cy="20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Line 65">
              <a:extLst>
                <a:ext uri="{FF2B5EF4-FFF2-40B4-BE49-F238E27FC236}">
                  <a16:creationId xmlns:a16="http://schemas.microsoft.com/office/drawing/2014/main" id="{3FAEBEE6-2E92-407A-98C3-F1FE34507C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45" y="1699"/>
              <a:ext cx="24" cy="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Line 66">
              <a:extLst>
                <a:ext uri="{FF2B5EF4-FFF2-40B4-BE49-F238E27FC236}">
                  <a16:creationId xmlns:a16="http://schemas.microsoft.com/office/drawing/2014/main" id="{32B16543-7874-4AAA-9A5D-9A39D8E5AF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74" y="1687"/>
              <a:ext cx="29" cy="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Line 67">
              <a:extLst>
                <a:ext uri="{FF2B5EF4-FFF2-40B4-BE49-F238E27FC236}">
                  <a16:creationId xmlns:a16="http://schemas.microsoft.com/office/drawing/2014/main" id="{D36066EE-7D59-4C98-BEDB-BE9BD9C32F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74" y="1611"/>
              <a:ext cx="0" cy="7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Line 68">
              <a:extLst>
                <a:ext uri="{FF2B5EF4-FFF2-40B4-BE49-F238E27FC236}">
                  <a16:creationId xmlns:a16="http://schemas.microsoft.com/office/drawing/2014/main" id="{E28B921B-3C7D-4568-9886-7F7CA37D92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576" y="1611"/>
              <a:ext cx="2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69">
              <a:extLst>
                <a:ext uri="{FF2B5EF4-FFF2-40B4-BE49-F238E27FC236}">
                  <a16:creationId xmlns:a16="http://schemas.microsoft.com/office/drawing/2014/main" id="{7EFEF187-75AC-4A12-9F64-4884C52BAF84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5" y="1716"/>
              <a:ext cx="110" cy="111"/>
            </a:xfrm>
            <a:custGeom>
              <a:avLst/>
              <a:gdLst>
                <a:gd name="T0" fmla="*/ 74 w 110"/>
                <a:gd name="T1" fmla="*/ 101 h 111"/>
                <a:gd name="T2" fmla="*/ 58 w 110"/>
                <a:gd name="T3" fmla="*/ 111 h 111"/>
                <a:gd name="T4" fmla="*/ 50 w 110"/>
                <a:gd name="T5" fmla="*/ 111 h 111"/>
                <a:gd name="T6" fmla="*/ 34 w 110"/>
                <a:gd name="T7" fmla="*/ 109 h 111"/>
                <a:gd name="T8" fmla="*/ 24 w 110"/>
                <a:gd name="T9" fmla="*/ 104 h 111"/>
                <a:gd name="T10" fmla="*/ 22 w 110"/>
                <a:gd name="T11" fmla="*/ 101 h 111"/>
                <a:gd name="T12" fmla="*/ 15 w 110"/>
                <a:gd name="T13" fmla="*/ 80 h 111"/>
                <a:gd name="T14" fmla="*/ 13 w 110"/>
                <a:gd name="T15" fmla="*/ 68 h 111"/>
                <a:gd name="T16" fmla="*/ 8 w 110"/>
                <a:gd name="T17" fmla="*/ 56 h 111"/>
                <a:gd name="T18" fmla="*/ 3 w 110"/>
                <a:gd name="T19" fmla="*/ 46 h 111"/>
                <a:gd name="T20" fmla="*/ 0 w 110"/>
                <a:gd name="T21" fmla="*/ 37 h 111"/>
                <a:gd name="T22" fmla="*/ 1 w 110"/>
                <a:gd name="T23" fmla="*/ 29 h 111"/>
                <a:gd name="T24" fmla="*/ 7 w 110"/>
                <a:gd name="T25" fmla="*/ 30 h 111"/>
                <a:gd name="T26" fmla="*/ 20 w 110"/>
                <a:gd name="T27" fmla="*/ 53 h 111"/>
                <a:gd name="T28" fmla="*/ 22 w 110"/>
                <a:gd name="T29" fmla="*/ 54 h 111"/>
                <a:gd name="T30" fmla="*/ 27 w 110"/>
                <a:gd name="T31" fmla="*/ 53 h 111"/>
                <a:gd name="T32" fmla="*/ 27 w 110"/>
                <a:gd name="T33" fmla="*/ 49 h 111"/>
                <a:gd name="T34" fmla="*/ 24 w 110"/>
                <a:gd name="T35" fmla="*/ 15 h 111"/>
                <a:gd name="T36" fmla="*/ 25 w 110"/>
                <a:gd name="T37" fmla="*/ 7 h 111"/>
                <a:gd name="T38" fmla="*/ 29 w 110"/>
                <a:gd name="T39" fmla="*/ 5 h 111"/>
                <a:gd name="T40" fmla="*/ 34 w 110"/>
                <a:gd name="T41" fmla="*/ 10 h 111"/>
                <a:gd name="T42" fmla="*/ 37 w 110"/>
                <a:gd name="T43" fmla="*/ 44 h 111"/>
                <a:gd name="T44" fmla="*/ 39 w 110"/>
                <a:gd name="T45" fmla="*/ 48 h 111"/>
                <a:gd name="T46" fmla="*/ 41 w 110"/>
                <a:gd name="T47" fmla="*/ 44 h 111"/>
                <a:gd name="T48" fmla="*/ 43 w 110"/>
                <a:gd name="T49" fmla="*/ 22 h 111"/>
                <a:gd name="T50" fmla="*/ 44 w 110"/>
                <a:gd name="T51" fmla="*/ 3 h 111"/>
                <a:gd name="T52" fmla="*/ 51 w 110"/>
                <a:gd name="T53" fmla="*/ 0 h 111"/>
                <a:gd name="T54" fmla="*/ 55 w 110"/>
                <a:gd name="T55" fmla="*/ 3 h 111"/>
                <a:gd name="T56" fmla="*/ 55 w 110"/>
                <a:gd name="T57" fmla="*/ 7 h 111"/>
                <a:gd name="T58" fmla="*/ 51 w 110"/>
                <a:gd name="T59" fmla="*/ 44 h 111"/>
                <a:gd name="T60" fmla="*/ 55 w 110"/>
                <a:gd name="T61" fmla="*/ 48 h 111"/>
                <a:gd name="T62" fmla="*/ 58 w 110"/>
                <a:gd name="T63" fmla="*/ 44 h 111"/>
                <a:gd name="T64" fmla="*/ 72 w 110"/>
                <a:gd name="T65" fmla="*/ 13 h 111"/>
                <a:gd name="T66" fmla="*/ 75 w 110"/>
                <a:gd name="T67" fmla="*/ 10 h 111"/>
                <a:gd name="T68" fmla="*/ 82 w 110"/>
                <a:gd name="T69" fmla="*/ 12 h 111"/>
                <a:gd name="T70" fmla="*/ 82 w 110"/>
                <a:gd name="T71" fmla="*/ 15 h 111"/>
                <a:gd name="T72" fmla="*/ 82 w 110"/>
                <a:gd name="T73" fmla="*/ 18 h 111"/>
                <a:gd name="T74" fmla="*/ 68 w 110"/>
                <a:gd name="T75" fmla="*/ 56 h 111"/>
                <a:gd name="T76" fmla="*/ 67 w 110"/>
                <a:gd name="T77" fmla="*/ 65 h 111"/>
                <a:gd name="T78" fmla="*/ 70 w 110"/>
                <a:gd name="T79" fmla="*/ 72 h 111"/>
                <a:gd name="T80" fmla="*/ 72 w 110"/>
                <a:gd name="T81" fmla="*/ 75 h 111"/>
                <a:gd name="T82" fmla="*/ 79 w 110"/>
                <a:gd name="T83" fmla="*/ 77 h 111"/>
                <a:gd name="T84" fmla="*/ 82 w 110"/>
                <a:gd name="T85" fmla="*/ 73 h 111"/>
                <a:gd name="T86" fmla="*/ 99 w 110"/>
                <a:gd name="T87" fmla="*/ 65 h 111"/>
                <a:gd name="T88" fmla="*/ 105 w 110"/>
                <a:gd name="T89" fmla="*/ 66 h 111"/>
                <a:gd name="T90" fmla="*/ 110 w 110"/>
                <a:gd name="T91" fmla="*/ 72 h 111"/>
                <a:gd name="T92" fmla="*/ 101 w 110"/>
                <a:gd name="T93" fmla="*/ 78 h 111"/>
                <a:gd name="T94" fmla="*/ 94 w 110"/>
                <a:gd name="T95" fmla="*/ 80 h 111"/>
                <a:gd name="T96" fmla="*/ 82 w 110"/>
                <a:gd name="T97" fmla="*/ 92 h 111"/>
                <a:gd name="T98" fmla="*/ 74 w 110"/>
                <a:gd name="T99" fmla="*/ 10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0" h="111">
                  <a:moveTo>
                    <a:pt x="74" y="101"/>
                  </a:moveTo>
                  <a:lnTo>
                    <a:pt x="74" y="101"/>
                  </a:lnTo>
                  <a:lnTo>
                    <a:pt x="63" y="108"/>
                  </a:lnTo>
                  <a:lnTo>
                    <a:pt x="58" y="111"/>
                  </a:lnTo>
                  <a:lnTo>
                    <a:pt x="50" y="111"/>
                  </a:lnTo>
                  <a:lnTo>
                    <a:pt x="50" y="111"/>
                  </a:lnTo>
                  <a:lnTo>
                    <a:pt x="43" y="109"/>
                  </a:lnTo>
                  <a:lnTo>
                    <a:pt x="34" y="109"/>
                  </a:lnTo>
                  <a:lnTo>
                    <a:pt x="27" y="108"/>
                  </a:lnTo>
                  <a:lnTo>
                    <a:pt x="24" y="104"/>
                  </a:lnTo>
                  <a:lnTo>
                    <a:pt x="22" y="101"/>
                  </a:lnTo>
                  <a:lnTo>
                    <a:pt x="22" y="101"/>
                  </a:lnTo>
                  <a:lnTo>
                    <a:pt x="19" y="90"/>
                  </a:lnTo>
                  <a:lnTo>
                    <a:pt x="15" y="80"/>
                  </a:lnTo>
                  <a:lnTo>
                    <a:pt x="13" y="68"/>
                  </a:lnTo>
                  <a:lnTo>
                    <a:pt x="13" y="68"/>
                  </a:lnTo>
                  <a:lnTo>
                    <a:pt x="13" y="63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3" y="46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2"/>
                  </a:lnTo>
                  <a:lnTo>
                    <a:pt x="1" y="29"/>
                  </a:lnTo>
                  <a:lnTo>
                    <a:pt x="3" y="29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20" y="53"/>
                  </a:lnTo>
                  <a:lnTo>
                    <a:pt x="20" y="53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27" y="53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4" y="15"/>
                  </a:lnTo>
                  <a:lnTo>
                    <a:pt x="24" y="15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9" y="5"/>
                  </a:lnTo>
                  <a:lnTo>
                    <a:pt x="29" y="5"/>
                  </a:lnTo>
                  <a:lnTo>
                    <a:pt x="32" y="7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7" y="44"/>
                  </a:lnTo>
                  <a:lnTo>
                    <a:pt x="37" y="44"/>
                  </a:lnTo>
                  <a:lnTo>
                    <a:pt x="39" y="48"/>
                  </a:lnTo>
                  <a:lnTo>
                    <a:pt x="41" y="46"/>
                  </a:lnTo>
                  <a:lnTo>
                    <a:pt x="41" y="44"/>
                  </a:lnTo>
                  <a:lnTo>
                    <a:pt x="41" y="44"/>
                  </a:lnTo>
                  <a:lnTo>
                    <a:pt x="43" y="22"/>
                  </a:lnTo>
                  <a:lnTo>
                    <a:pt x="44" y="3"/>
                  </a:lnTo>
                  <a:lnTo>
                    <a:pt x="44" y="3"/>
                  </a:lnTo>
                  <a:lnTo>
                    <a:pt x="48" y="1"/>
                  </a:lnTo>
                  <a:lnTo>
                    <a:pt x="51" y="0"/>
                  </a:lnTo>
                  <a:lnTo>
                    <a:pt x="55" y="1"/>
                  </a:lnTo>
                  <a:lnTo>
                    <a:pt x="55" y="3"/>
                  </a:lnTo>
                  <a:lnTo>
                    <a:pt x="55" y="7"/>
                  </a:lnTo>
                  <a:lnTo>
                    <a:pt x="55" y="7"/>
                  </a:lnTo>
                  <a:lnTo>
                    <a:pt x="51" y="44"/>
                  </a:lnTo>
                  <a:lnTo>
                    <a:pt x="51" y="44"/>
                  </a:lnTo>
                  <a:lnTo>
                    <a:pt x="53" y="46"/>
                  </a:lnTo>
                  <a:lnTo>
                    <a:pt x="55" y="48"/>
                  </a:lnTo>
                  <a:lnTo>
                    <a:pt x="56" y="46"/>
                  </a:lnTo>
                  <a:lnTo>
                    <a:pt x="58" y="44"/>
                  </a:lnTo>
                  <a:lnTo>
                    <a:pt x="58" y="44"/>
                  </a:lnTo>
                  <a:lnTo>
                    <a:pt x="72" y="13"/>
                  </a:lnTo>
                  <a:lnTo>
                    <a:pt x="72" y="13"/>
                  </a:lnTo>
                  <a:lnTo>
                    <a:pt x="75" y="10"/>
                  </a:lnTo>
                  <a:lnTo>
                    <a:pt x="79" y="10"/>
                  </a:lnTo>
                  <a:lnTo>
                    <a:pt x="82" y="12"/>
                  </a:lnTo>
                  <a:lnTo>
                    <a:pt x="82" y="13"/>
                  </a:lnTo>
                  <a:lnTo>
                    <a:pt x="82" y="15"/>
                  </a:lnTo>
                  <a:lnTo>
                    <a:pt x="82" y="18"/>
                  </a:lnTo>
                  <a:lnTo>
                    <a:pt x="82" y="18"/>
                  </a:lnTo>
                  <a:lnTo>
                    <a:pt x="74" y="39"/>
                  </a:lnTo>
                  <a:lnTo>
                    <a:pt x="68" y="56"/>
                  </a:lnTo>
                  <a:lnTo>
                    <a:pt x="68" y="56"/>
                  </a:lnTo>
                  <a:lnTo>
                    <a:pt x="67" y="65"/>
                  </a:lnTo>
                  <a:lnTo>
                    <a:pt x="68" y="68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72" y="75"/>
                  </a:lnTo>
                  <a:lnTo>
                    <a:pt x="75" y="77"/>
                  </a:lnTo>
                  <a:lnTo>
                    <a:pt x="79" y="77"/>
                  </a:lnTo>
                  <a:lnTo>
                    <a:pt x="82" y="73"/>
                  </a:lnTo>
                  <a:lnTo>
                    <a:pt x="82" y="73"/>
                  </a:lnTo>
                  <a:lnTo>
                    <a:pt x="93" y="66"/>
                  </a:lnTo>
                  <a:lnTo>
                    <a:pt x="99" y="65"/>
                  </a:lnTo>
                  <a:lnTo>
                    <a:pt x="105" y="66"/>
                  </a:lnTo>
                  <a:lnTo>
                    <a:pt x="105" y="66"/>
                  </a:lnTo>
                  <a:lnTo>
                    <a:pt x="108" y="68"/>
                  </a:lnTo>
                  <a:lnTo>
                    <a:pt x="110" y="72"/>
                  </a:lnTo>
                  <a:lnTo>
                    <a:pt x="108" y="75"/>
                  </a:lnTo>
                  <a:lnTo>
                    <a:pt x="101" y="78"/>
                  </a:lnTo>
                  <a:lnTo>
                    <a:pt x="101" y="78"/>
                  </a:lnTo>
                  <a:lnTo>
                    <a:pt x="94" y="80"/>
                  </a:lnTo>
                  <a:lnTo>
                    <a:pt x="89" y="85"/>
                  </a:lnTo>
                  <a:lnTo>
                    <a:pt x="82" y="92"/>
                  </a:lnTo>
                  <a:lnTo>
                    <a:pt x="82" y="92"/>
                  </a:lnTo>
                  <a:lnTo>
                    <a:pt x="74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1" name="Group 288">
            <a:extLst>
              <a:ext uri="{FF2B5EF4-FFF2-40B4-BE49-F238E27FC236}">
                <a16:creationId xmlns:a16="http://schemas.microsoft.com/office/drawing/2014/main" id="{AA865D46-41C3-48F8-9EBF-ABFBE8161956}"/>
              </a:ext>
            </a:extLst>
          </p:cNvPr>
          <p:cNvGrpSpPr>
            <a:grpSpLocks/>
          </p:cNvGrpSpPr>
          <p:nvPr/>
        </p:nvGrpSpPr>
        <p:grpSpPr bwMode="auto">
          <a:xfrm>
            <a:off x="6628211" y="7862610"/>
            <a:ext cx="222250" cy="858838"/>
            <a:chOff x="384" y="816"/>
            <a:chExt cx="140" cy="541"/>
          </a:xfrm>
        </p:grpSpPr>
        <p:sp>
          <p:nvSpPr>
            <p:cNvPr id="202" name="Line 289">
              <a:extLst>
                <a:ext uri="{FF2B5EF4-FFF2-40B4-BE49-F238E27FC236}">
                  <a16:creationId xmlns:a16="http://schemas.microsoft.com/office/drawing/2014/main" id="{D3B7A218-3026-4A1C-9FC7-72825D3BDE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" name="Line 290">
              <a:extLst>
                <a:ext uri="{FF2B5EF4-FFF2-40B4-BE49-F238E27FC236}">
                  <a16:creationId xmlns:a16="http://schemas.microsoft.com/office/drawing/2014/main" id="{FBFE110F-4F49-441D-B38F-D06B94EA1A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" name="Freeform 291">
              <a:extLst>
                <a:ext uri="{FF2B5EF4-FFF2-40B4-BE49-F238E27FC236}">
                  <a16:creationId xmlns:a16="http://schemas.microsoft.com/office/drawing/2014/main" id="{514D8957-EAF0-4F61-865C-2197D23EFE9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5" name="Group 170">
            <a:extLst>
              <a:ext uri="{FF2B5EF4-FFF2-40B4-BE49-F238E27FC236}">
                <a16:creationId xmlns:a16="http://schemas.microsoft.com/office/drawing/2014/main" id="{A509750C-906D-46C5-A3D0-40A164653117}"/>
              </a:ext>
            </a:extLst>
          </p:cNvPr>
          <p:cNvGrpSpPr>
            <a:grpSpLocks/>
          </p:cNvGrpSpPr>
          <p:nvPr/>
        </p:nvGrpSpPr>
        <p:grpSpPr bwMode="auto">
          <a:xfrm>
            <a:off x="5249628" y="5532568"/>
            <a:ext cx="288925" cy="787400"/>
            <a:chOff x="1008" y="2592"/>
            <a:chExt cx="182" cy="496"/>
          </a:xfrm>
        </p:grpSpPr>
        <p:sp>
          <p:nvSpPr>
            <p:cNvPr id="206" name="Line 171">
              <a:extLst>
                <a:ext uri="{FF2B5EF4-FFF2-40B4-BE49-F238E27FC236}">
                  <a16:creationId xmlns:a16="http://schemas.microsoft.com/office/drawing/2014/main" id="{CB5BF075-99A3-4FB2-926C-8AF12AB984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" name="Line 172">
              <a:extLst>
                <a:ext uri="{FF2B5EF4-FFF2-40B4-BE49-F238E27FC236}">
                  <a16:creationId xmlns:a16="http://schemas.microsoft.com/office/drawing/2014/main" id="{20CA946A-AF22-42EF-8659-4FEB9935A7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8" name="Group 173">
              <a:extLst>
                <a:ext uri="{FF2B5EF4-FFF2-40B4-BE49-F238E27FC236}">
                  <a16:creationId xmlns:a16="http://schemas.microsoft.com/office/drawing/2014/main" id="{8659CC5D-5381-4CB9-B59A-32B16A0F97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209" name="Freeform 174">
                <a:extLst>
                  <a:ext uri="{FF2B5EF4-FFF2-40B4-BE49-F238E27FC236}">
                    <a16:creationId xmlns:a16="http://schemas.microsoft.com/office/drawing/2014/main" id="{955382E9-296F-4247-B184-5BDCE81928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" name="Freeform 175">
                <a:extLst>
                  <a:ext uri="{FF2B5EF4-FFF2-40B4-BE49-F238E27FC236}">
                    <a16:creationId xmlns:a16="http://schemas.microsoft.com/office/drawing/2014/main" id="{3EAA0350-5F04-4D65-A3FF-F1B43312F2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11" name="TextBox 210">
            <a:extLst>
              <a:ext uri="{FF2B5EF4-FFF2-40B4-BE49-F238E27FC236}">
                <a16:creationId xmlns:a16="http://schemas.microsoft.com/office/drawing/2014/main" id="{048E3A61-AB2F-46C8-A313-668BC9EDDF5A}"/>
              </a:ext>
            </a:extLst>
          </p:cNvPr>
          <p:cNvSpPr txBox="1"/>
          <p:nvPr/>
        </p:nvSpPr>
        <p:spPr>
          <a:xfrm>
            <a:off x="6801716" y="770438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01BD5FB0-CA31-4BC1-9588-E8A4C63D8C80}"/>
              </a:ext>
            </a:extLst>
          </p:cNvPr>
          <p:cNvSpPr txBox="1"/>
          <p:nvPr/>
        </p:nvSpPr>
        <p:spPr>
          <a:xfrm>
            <a:off x="76200" y="5184211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PP1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946A0A67-4487-4688-907C-07749E03A919}"/>
              </a:ext>
            </a:extLst>
          </p:cNvPr>
          <p:cNvSpPr txBox="1"/>
          <p:nvPr/>
        </p:nvSpPr>
        <p:spPr>
          <a:xfrm>
            <a:off x="6181573" y="713905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6ECF5648-C13E-49D0-AE47-47E57550CDF3}"/>
              </a:ext>
            </a:extLst>
          </p:cNvPr>
          <p:cNvSpPr txBox="1"/>
          <p:nvPr/>
        </p:nvSpPr>
        <p:spPr>
          <a:xfrm>
            <a:off x="5547124" y="539048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7EBF1D1B-A43E-4CF1-BB08-6FA5F437E954}"/>
              </a:ext>
            </a:extLst>
          </p:cNvPr>
          <p:cNvSpPr txBox="1"/>
          <p:nvPr/>
        </p:nvSpPr>
        <p:spPr>
          <a:xfrm>
            <a:off x="4212929" y="457851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DCB73CE8-B759-4578-8054-2836A211E49C}"/>
              </a:ext>
            </a:extLst>
          </p:cNvPr>
          <p:cNvSpPr txBox="1"/>
          <p:nvPr/>
        </p:nvSpPr>
        <p:spPr>
          <a:xfrm>
            <a:off x="2485442" y="462728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0F9BEE34-D93B-4A3E-B054-E935ADF70C76}"/>
              </a:ext>
            </a:extLst>
          </p:cNvPr>
          <p:cNvSpPr txBox="1"/>
          <p:nvPr/>
        </p:nvSpPr>
        <p:spPr>
          <a:xfrm>
            <a:off x="3196130" y="459423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BAFAD92A-E9DF-4BAC-A964-194536508712}"/>
              </a:ext>
            </a:extLst>
          </p:cNvPr>
          <p:cNvSpPr txBox="1"/>
          <p:nvPr/>
        </p:nvSpPr>
        <p:spPr>
          <a:xfrm>
            <a:off x="699210" y="470957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7185E60C-8540-43C3-86DB-39B9834DA122}"/>
              </a:ext>
            </a:extLst>
          </p:cNvPr>
          <p:cNvSpPr txBox="1"/>
          <p:nvPr/>
        </p:nvSpPr>
        <p:spPr>
          <a:xfrm>
            <a:off x="1739386" y="451038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113" name="Rectangle 22">
            <a:extLst>
              <a:ext uri="{FF2B5EF4-FFF2-40B4-BE49-F238E27FC236}">
                <a16:creationId xmlns:a16="http://schemas.microsoft.com/office/drawing/2014/main" id="{F005C089-95B1-4536-847F-5FD65B39C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1227" y="6318162"/>
            <a:ext cx="857994" cy="421213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4" name="AutoShape 28">
            <a:extLst>
              <a:ext uri="{FF2B5EF4-FFF2-40B4-BE49-F238E27FC236}">
                <a16:creationId xmlns:a16="http://schemas.microsoft.com/office/drawing/2014/main" id="{2E404444-4E09-4EF5-92C3-720C7E241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060" y="8740088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218A7D-D69C-46CB-8726-7B3A62A84D2F}"/>
              </a:ext>
            </a:extLst>
          </p:cNvPr>
          <p:cNvSpPr txBox="1"/>
          <p:nvPr/>
        </p:nvSpPr>
        <p:spPr>
          <a:xfrm>
            <a:off x="2641937" y="5334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Setup Notes: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F69803-1D54-41AE-8B46-B91B1C093BA8}"/>
              </a:ext>
            </a:extLst>
          </p:cNvPr>
          <p:cNvSpPr txBox="1"/>
          <p:nvPr/>
        </p:nvSpPr>
        <p:spPr>
          <a:xfrm>
            <a:off x="2421492" y="2287968"/>
            <a:ext cx="247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Requirements:</a:t>
            </a:r>
          </a:p>
        </p:txBody>
      </p:sp>
      <p:grpSp>
        <p:nvGrpSpPr>
          <p:cNvPr id="43" name="Group 29">
            <a:extLst>
              <a:ext uri="{FF2B5EF4-FFF2-40B4-BE49-F238E27FC236}">
                <a16:creationId xmlns:a16="http://schemas.microsoft.com/office/drawing/2014/main" id="{E4F47CC8-30CC-4137-829B-A55136FB79A6}"/>
              </a:ext>
            </a:extLst>
          </p:cNvPr>
          <p:cNvGrpSpPr>
            <a:grpSpLocks/>
          </p:cNvGrpSpPr>
          <p:nvPr/>
        </p:nvGrpSpPr>
        <p:grpSpPr bwMode="auto">
          <a:xfrm>
            <a:off x="2522753" y="2668968"/>
            <a:ext cx="287338" cy="790575"/>
            <a:chOff x="528" y="240"/>
            <a:chExt cx="181" cy="498"/>
          </a:xfrm>
        </p:grpSpPr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2C0C3AC0-AA2C-4A18-96F5-988B6ABAF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31">
              <a:extLst>
                <a:ext uri="{FF2B5EF4-FFF2-40B4-BE49-F238E27FC236}">
                  <a16:creationId xmlns:a16="http://schemas.microsoft.com/office/drawing/2014/main" id="{027C92A6-673E-4D57-A20E-3C93E69AD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EED26CEA-622C-4B53-984B-750B37D01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" name="Group 170">
            <a:extLst>
              <a:ext uri="{FF2B5EF4-FFF2-40B4-BE49-F238E27FC236}">
                <a16:creationId xmlns:a16="http://schemas.microsoft.com/office/drawing/2014/main" id="{F97C8C6D-16F4-46DE-8336-D95E10E9FFB0}"/>
              </a:ext>
            </a:extLst>
          </p:cNvPr>
          <p:cNvGrpSpPr>
            <a:grpSpLocks/>
          </p:cNvGrpSpPr>
          <p:nvPr/>
        </p:nvGrpSpPr>
        <p:grpSpPr bwMode="auto">
          <a:xfrm>
            <a:off x="2518528" y="4270489"/>
            <a:ext cx="288925" cy="787400"/>
            <a:chOff x="1008" y="2592"/>
            <a:chExt cx="182" cy="496"/>
          </a:xfrm>
        </p:grpSpPr>
        <p:sp>
          <p:nvSpPr>
            <p:cNvPr id="65" name="Line 171">
              <a:extLst>
                <a:ext uri="{FF2B5EF4-FFF2-40B4-BE49-F238E27FC236}">
                  <a16:creationId xmlns:a16="http://schemas.microsoft.com/office/drawing/2014/main" id="{534617CE-E0F1-4EB7-B0BD-B4EAB6F5D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172">
              <a:extLst>
                <a:ext uri="{FF2B5EF4-FFF2-40B4-BE49-F238E27FC236}">
                  <a16:creationId xmlns:a16="http://schemas.microsoft.com/office/drawing/2014/main" id="{3827EED4-0C04-4466-8C59-C881163D8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7" name="Group 173">
              <a:extLst>
                <a:ext uri="{FF2B5EF4-FFF2-40B4-BE49-F238E27FC236}">
                  <a16:creationId xmlns:a16="http://schemas.microsoft.com/office/drawing/2014/main" id="{34F2384D-2AB6-4785-AC92-DD9939803F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68" name="Freeform 174">
                <a:extLst>
                  <a:ext uri="{FF2B5EF4-FFF2-40B4-BE49-F238E27FC236}">
                    <a16:creationId xmlns:a16="http://schemas.microsoft.com/office/drawing/2014/main" id="{92736CAA-9239-486C-912C-A8841C157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175">
                <a:extLst>
                  <a:ext uri="{FF2B5EF4-FFF2-40B4-BE49-F238E27FC236}">
                    <a16:creationId xmlns:a16="http://schemas.microsoft.com/office/drawing/2014/main" id="{600B056F-D70F-4B7C-B232-F49B79D57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D14F582E-1A9D-4B32-AE2B-F68DE6748B9F}"/>
              </a:ext>
            </a:extLst>
          </p:cNvPr>
          <p:cNvSpPr txBox="1"/>
          <p:nvPr/>
        </p:nvSpPr>
        <p:spPr>
          <a:xfrm>
            <a:off x="2089793" y="2791359"/>
            <a:ext cx="2642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7x         Standard Target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E8AD0A7-31FB-4858-8162-203EEF38FCDA}"/>
              </a:ext>
            </a:extLst>
          </p:cNvPr>
          <p:cNvSpPr txBox="1"/>
          <p:nvPr/>
        </p:nvSpPr>
        <p:spPr>
          <a:xfrm>
            <a:off x="2085618" y="4338301"/>
            <a:ext cx="269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Headshot Target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BE8EC48-9F6B-4822-A7F4-27781442708A}"/>
              </a:ext>
            </a:extLst>
          </p:cNvPr>
          <p:cNvSpPr txBox="1"/>
          <p:nvPr/>
        </p:nvSpPr>
        <p:spPr>
          <a:xfrm>
            <a:off x="2057400" y="3607118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Pepper Popper</a:t>
            </a:r>
          </a:p>
        </p:txBody>
      </p:sp>
      <p:grpSp>
        <p:nvGrpSpPr>
          <p:cNvPr id="24" name="Group 51">
            <a:extLst>
              <a:ext uri="{FF2B5EF4-FFF2-40B4-BE49-F238E27FC236}">
                <a16:creationId xmlns:a16="http://schemas.microsoft.com/office/drawing/2014/main" id="{525D21FC-08D0-467A-8388-5C5A326A4449}"/>
              </a:ext>
            </a:extLst>
          </p:cNvPr>
          <p:cNvGrpSpPr>
            <a:grpSpLocks/>
          </p:cNvGrpSpPr>
          <p:nvPr/>
        </p:nvGrpSpPr>
        <p:grpSpPr bwMode="auto">
          <a:xfrm>
            <a:off x="2571293" y="3561596"/>
            <a:ext cx="141288" cy="460375"/>
            <a:chOff x="5403" y="3457"/>
            <a:chExt cx="209" cy="755"/>
          </a:xfrm>
        </p:grpSpPr>
        <p:sp>
          <p:nvSpPr>
            <p:cNvPr id="25" name="Oval 52">
              <a:extLst>
                <a:ext uri="{FF2B5EF4-FFF2-40B4-BE49-F238E27FC236}">
                  <a16:creationId xmlns:a16="http://schemas.microsoft.com/office/drawing/2014/main" id="{A8F37BDD-CB9D-429D-94A6-5084BF9FB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" name="Oval 53">
              <a:extLst>
                <a:ext uri="{FF2B5EF4-FFF2-40B4-BE49-F238E27FC236}">
                  <a16:creationId xmlns:a16="http://schemas.microsoft.com/office/drawing/2014/main" id="{5ED79785-7DFB-44EA-A78C-E9311644A6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" name="Freeform 54">
              <a:extLst>
                <a:ext uri="{FF2B5EF4-FFF2-40B4-BE49-F238E27FC236}">
                  <a16:creationId xmlns:a16="http://schemas.microsoft.com/office/drawing/2014/main" id="{10EDFC27-444D-4A09-A508-9A23B1148B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Rectangle 55">
              <a:extLst>
                <a:ext uri="{FF2B5EF4-FFF2-40B4-BE49-F238E27FC236}">
                  <a16:creationId xmlns:a16="http://schemas.microsoft.com/office/drawing/2014/main" id="{845993B7-6DC8-41B7-B714-7D3516F80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" name="Rectangle 56">
              <a:extLst>
                <a:ext uri="{FF2B5EF4-FFF2-40B4-BE49-F238E27FC236}">
                  <a16:creationId xmlns:a16="http://schemas.microsoft.com/office/drawing/2014/main" id="{09932E00-EBA1-4428-A9C1-01DC4D9631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" name="Rectangle 57">
              <a:extLst>
                <a:ext uri="{FF2B5EF4-FFF2-40B4-BE49-F238E27FC236}">
                  <a16:creationId xmlns:a16="http://schemas.microsoft.com/office/drawing/2014/main" id="{5AD0F950-0C47-474E-923D-E8B02F7B1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1" name="Rectangle 58">
              <a:extLst>
                <a:ext uri="{FF2B5EF4-FFF2-40B4-BE49-F238E27FC236}">
                  <a16:creationId xmlns:a16="http://schemas.microsoft.com/office/drawing/2014/main" id="{0C3BA9AF-9C5A-49D7-B582-D1A4B7AD07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30257C5-1CB1-4946-A2B0-55FC3E600372}"/>
              </a:ext>
            </a:extLst>
          </p:cNvPr>
          <p:cNvSpPr txBox="1"/>
          <p:nvPr/>
        </p:nvSpPr>
        <p:spPr>
          <a:xfrm>
            <a:off x="838199" y="1447800"/>
            <a:ext cx="563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charset="0"/>
                <a:ea typeface="ＭＳ Ｐゴシック" pitchFamily="-112" charset="-128"/>
                <a:cs typeface="Times New Roman" pitchFamily="-112" charset="0"/>
              </a:rPr>
              <a:t>Target counts are exclusive to this Setup. Targets should be reused from </a:t>
            </a:r>
            <a:r>
              <a:rPr lang="en-US" sz="1400">
                <a:latin typeface="Arial" charset="0"/>
                <a:ea typeface="ＭＳ Ｐゴシック" pitchFamily="-112" charset="-128"/>
                <a:cs typeface="Times New Roman" pitchFamily="-112" charset="0"/>
              </a:rPr>
              <a:t>setup B. </a:t>
            </a:r>
            <a:r>
              <a:rPr lang="en-US" sz="1400" dirty="0">
                <a:latin typeface="Arial" charset="0"/>
                <a:ea typeface="ＭＳ Ｐゴシック" pitchFamily="-112" charset="-128"/>
                <a:cs typeface="Times New Roman" pitchFamily="-112" charset="0"/>
              </a:rPr>
              <a:t>Make sure to paint target stands from both setups so they don’t move.</a:t>
            </a:r>
          </a:p>
        </p:txBody>
      </p:sp>
    </p:spTree>
    <p:extLst>
      <p:ext uri="{BB962C8B-B14F-4D97-AF65-F5344CB8AC3E}">
        <p14:creationId xmlns:p14="http://schemas.microsoft.com/office/powerpoint/2010/main" val="40832548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174</Words>
  <Application>Microsoft Office PowerPoint</Application>
  <PresentationFormat>Custom</PresentationFormat>
  <Paragraphs>41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Default Design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177</cp:revision>
  <dcterms:created xsi:type="dcterms:W3CDTF">2002-08-21T12:11:08Z</dcterms:created>
  <dcterms:modified xsi:type="dcterms:W3CDTF">2019-03-02T05:39:06Z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