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606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118204" y="360989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863261" y="685800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809982" y="4732464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869148" y="1447800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859036" y="2186119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304801" y="808191"/>
            <a:ext cx="28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426126" y="15497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Tuxedo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381000" y="225393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381000" y="48006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         Non-Threat</a:t>
            </a:r>
          </a:p>
        </p:txBody>
      </p:sp>
      <p:grpSp>
        <p:nvGrpSpPr>
          <p:cNvPr id="65" name="Group 164">
            <a:extLst>
              <a:ext uri="{FF2B5EF4-FFF2-40B4-BE49-F238E27FC236}">
                <a16:creationId xmlns:a16="http://schemas.microsoft.com/office/drawing/2014/main" id="{B5BB6208-ACC8-4BEC-8898-D8CCE25429C3}"/>
              </a:ext>
            </a:extLst>
          </p:cNvPr>
          <p:cNvGrpSpPr>
            <a:grpSpLocks/>
          </p:cNvGrpSpPr>
          <p:nvPr/>
        </p:nvGrpSpPr>
        <p:grpSpPr bwMode="auto">
          <a:xfrm>
            <a:off x="836620" y="3735519"/>
            <a:ext cx="288925" cy="787400"/>
            <a:chOff x="1247" y="2496"/>
            <a:chExt cx="182" cy="496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BC5FE046-41BD-4C48-9442-CE23A1055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C45D2086-6D02-4427-BC36-4D36934A0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" name="Group 167">
              <a:extLst>
                <a:ext uri="{FF2B5EF4-FFF2-40B4-BE49-F238E27FC236}">
                  <a16:creationId xmlns:a16="http://schemas.microsoft.com/office/drawing/2014/main" id="{87E365FE-0FC8-40AF-A8CA-9BEF22190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69" name="Freeform 168">
                <a:extLst>
                  <a:ext uri="{FF2B5EF4-FFF2-40B4-BE49-F238E27FC236}">
                    <a16:creationId xmlns:a16="http://schemas.microsoft.com/office/drawing/2014/main" id="{F412E9D1-1BFD-4957-A75D-85C35C60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69">
                <a:extLst>
                  <a:ext uri="{FF2B5EF4-FFF2-40B4-BE49-F238E27FC236}">
                    <a16:creationId xmlns:a16="http://schemas.microsoft.com/office/drawing/2014/main" id="{EB75EA0C-7434-4FED-A0D2-DE58F5336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FD52032-D84D-466C-893F-A4285D5C15CE}"/>
              </a:ext>
            </a:extLst>
          </p:cNvPr>
          <p:cNvSpPr txBox="1"/>
          <p:nvPr/>
        </p:nvSpPr>
        <p:spPr>
          <a:xfrm>
            <a:off x="424764" y="3863041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Upper Torso Target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AB599A-0423-4A27-A0F0-6602F94C986A}"/>
              </a:ext>
            </a:extLst>
          </p:cNvPr>
          <p:cNvSpPr txBox="1"/>
          <p:nvPr/>
        </p:nvSpPr>
        <p:spPr>
          <a:xfrm>
            <a:off x="381000" y="606739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Plate Rack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B4E541-4987-46DE-8B61-147CF16FBC65}"/>
              </a:ext>
            </a:extLst>
          </p:cNvPr>
          <p:cNvSpPr txBox="1"/>
          <p:nvPr/>
        </p:nvSpPr>
        <p:spPr>
          <a:xfrm>
            <a:off x="429983" y="3079393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Mini Target</a:t>
            </a:r>
          </a:p>
        </p:txBody>
      </p:sp>
      <p:grpSp>
        <p:nvGrpSpPr>
          <p:cNvPr id="71" name="Group 29">
            <a:extLst>
              <a:ext uri="{FF2B5EF4-FFF2-40B4-BE49-F238E27FC236}">
                <a16:creationId xmlns:a16="http://schemas.microsoft.com/office/drawing/2014/main" id="{20F3D3C6-2D6B-4C19-9543-C6A8440A780F}"/>
              </a:ext>
            </a:extLst>
          </p:cNvPr>
          <p:cNvGrpSpPr>
            <a:grpSpLocks/>
          </p:cNvGrpSpPr>
          <p:nvPr/>
        </p:nvGrpSpPr>
        <p:grpSpPr bwMode="auto">
          <a:xfrm>
            <a:off x="927335" y="3129832"/>
            <a:ext cx="161533" cy="437468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FA6B95FD-3A05-4BB5-A9C3-E218CD2A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050CBFDA-9C24-4C72-9800-577919E08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8356380-CCAB-44AF-8448-4E297A2BA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2019-07-30T16:57:21Z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