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32290-947B-468A-A64C-08E1B4E9C667}" v="64" dt="2020-02-16T20:48:22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36" autoAdjust="0"/>
  </p:normalViewPr>
  <p:slideViewPr>
    <p:cSldViewPr>
      <p:cViewPr varScale="1">
        <p:scale>
          <a:sx n="112" d="100"/>
          <a:sy n="112" d="100"/>
        </p:scale>
        <p:origin x="2824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D1732290-947B-468A-A64C-08E1B4E9C667}"/>
    <pc:docChg chg="custSel delSld modSld">
      <pc:chgData name="Pete Lymberis" userId="9ee793fb55b82a19" providerId="LiveId" clId="{D1732290-947B-468A-A64C-08E1B4E9C667}" dt="2020-02-17T06:27:55.061" v="423" actId="20577"/>
      <pc:docMkLst>
        <pc:docMk/>
      </pc:docMkLst>
      <pc:sldChg chg="addSp delSp modSp">
        <pc:chgData name="Pete Lymberis" userId="9ee793fb55b82a19" providerId="LiveId" clId="{D1732290-947B-468A-A64C-08E1B4E9C667}" dt="2020-02-17T06:27:55.061" v="423" actId="20577"/>
        <pc:sldMkLst>
          <pc:docMk/>
          <pc:sldMk cId="0" sldId="274"/>
        </pc:sldMkLst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5" creationId="{E8CFCFEF-A970-44DF-80D4-96841A4555B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6" creationId="{00F92D28-E066-4E19-90CC-A11E701B022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7" creationId="{8229ABA5-3995-406B-BC0E-0912CF9192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19" creationId="{927EBCBE-43FB-4F91-8696-2573A6752F1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1" creationId="{E008A19D-4FE2-47C2-9077-48A19F4AA6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3" creationId="{876CF089-BBC7-45B9-83AF-532DA560EE2F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5" creationId="{50581C72-1218-4104-A10E-427494DCD5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7" creationId="{DD71B29D-834C-4279-B585-F65E19B02C9B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8" creationId="{AA77C749-16C6-4C0C-AB90-659EB8C5F35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9" creationId="{AA444BFB-F4CC-440D-AFA2-3322CBF4888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0" creationId="{A95516F6-6F63-48CF-BF34-F3E0AA577BDC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1" creationId="{5E3BF47C-E13B-40A5-8D12-D978D0EA9C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2" creationId="{7DB5A6A0-112B-481A-BA7B-09087685E56A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3" creationId="{30FDE968-C3B6-4DFC-B28C-E6212A7A86A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4" creationId="{C9D624F7-F612-47AE-B9D7-F7CDF7CCDF5D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5" creationId="{59E37E96-E730-4814-BF3A-F8E51873D2A0}"/>
          </ac:spMkLst>
        </pc:spChg>
        <pc:spChg chg="del mod">
          <ac:chgData name="Pete Lymberis" userId="9ee793fb55b82a19" providerId="LiveId" clId="{D1732290-947B-468A-A64C-08E1B4E9C667}" dt="2020-02-16T20:45:44.847" v="7" actId="478"/>
          <ac:spMkLst>
            <pc:docMk/>
            <pc:sldMk cId="0" sldId="274"/>
            <ac:spMk id="55" creationId="{0ACE6D5E-4A66-407A-9CA0-1A9EFF56EA64}"/>
          </ac:spMkLst>
        </pc:spChg>
        <pc:spChg chg="del">
          <ac:chgData name="Pete Lymberis" userId="9ee793fb55b82a19" providerId="LiveId" clId="{D1732290-947B-468A-A64C-08E1B4E9C667}" dt="2020-02-16T20:44:18.268" v="0" actId="478"/>
          <ac:spMkLst>
            <pc:docMk/>
            <pc:sldMk cId="0" sldId="274"/>
            <ac:spMk id="57" creationId="{14C4221A-5A36-4520-ADD7-D96947D186BA}"/>
          </ac:spMkLst>
        </pc:spChg>
        <pc:spChg chg="del">
          <ac:chgData name="Pete Lymberis" userId="9ee793fb55b82a19" providerId="LiveId" clId="{D1732290-947B-468A-A64C-08E1B4E9C667}" dt="2020-02-16T20:46:12.982" v="15" actId="478"/>
          <ac:spMkLst>
            <pc:docMk/>
            <pc:sldMk cId="0" sldId="274"/>
            <ac:spMk id="94" creationId="{38A506ED-E738-47FB-93ED-F4B00E2F34F1}"/>
          </ac:spMkLst>
        </pc:spChg>
        <pc:spChg chg="del">
          <ac:chgData name="Pete Lymberis" userId="9ee793fb55b82a19" providerId="LiveId" clId="{D1732290-947B-468A-A64C-08E1B4E9C667}" dt="2020-02-16T20:46:08.697" v="14" actId="478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D1732290-947B-468A-A64C-08E1B4E9C667}" dt="2020-02-16T20:44:49.468" v="3" actId="14100"/>
          <ac:spMkLst>
            <pc:docMk/>
            <pc:sldMk cId="0" sldId="274"/>
            <ac:spMk id="129" creationId="{173AD32E-D16D-4478-A56C-CE1C1F61D32F}"/>
          </ac:spMkLst>
        </pc:spChg>
        <pc:spChg chg="add mod">
          <ac:chgData name="Pete Lymberis" userId="9ee793fb55b82a19" providerId="LiveId" clId="{D1732290-947B-468A-A64C-08E1B4E9C667}" dt="2020-02-16T20:45:23.696" v="6" actId="1076"/>
          <ac:spMkLst>
            <pc:docMk/>
            <pc:sldMk cId="0" sldId="274"/>
            <ac:spMk id="130" creationId="{90656638-3250-49B5-9743-E7C43EFB4896}"/>
          </ac:spMkLst>
        </pc:spChg>
        <pc:spChg chg="add mod">
          <ac:chgData name="Pete Lymberis" userId="9ee793fb55b82a19" providerId="LiveId" clId="{D1732290-947B-468A-A64C-08E1B4E9C667}" dt="2020-02-16T20:46:05.422" v="13" actId="14100"/>
          <ac:spMkLst>
            <pc:docMk/>
            <pc:sldMk cId="0" sldId="274"/>
            <ac:spMk id="131" creationId="{88557221-7A22-4574-B5AE-89CEEE4A6039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32" creationId="{84C25F37-7354-44F6-95D7-58CB689F91F5}"/>
          </ac:spMkLst>
        </pc:spChg>
        <pc:spChg chg="mod">
          <ac:chgData name="Pete Lymberis" userId="9ee793fb55b82a19" providerId="LiveId" clId="{D1732290-947B-468A-A64C-08E1B4E9C667}" dt="2020-02-16T20:47:36.761" v="81" actId="1038"/>
          <ac:spMkLst>
            <pc:docMk/>
            <pc:sldMk cId="0" sldId="274"/>
            <ac:spMk id="141" creationId="{238376C2-10FB-4DD0-BCCC-4D034F9F3414}"/>
          </ac:spMkLst>
        </pc:spChg>
        <pc:spChg chg="del mod">
          <ac:chgData name="Pete Lymberis" userId="9ee793fb55b82a19" providerId="LiveId" clId="{D1732290-947B-468A-A64C-08E1B4E9C667}" dt="2020-02-16T20:48:22.089" v="92" actId="478"/>
          <ac:spMkLst>
            <pc:docMk/>
            <pc:sldMk cId="0" sldId="274"/>
            <ac:spMk id="144" creationId="{5DBAAB5E-B280-41BB-BDF1-FFAF8DFFE685}"/>
          </ac:spMkLst>
        </pc:spChg>
        <pc:spChg chg="del mod">
          <ac:chgData name="Pete Lymberis" userId="9ee793fb55b82a19" providerId="LiveId" clId="{D1732290-947B-468A-A64C-08E1B4E9C667}" dt="2020-02-16T20:48:12.164" v="87" actId="478"/>
          <ac:spMkLst>
            <pc:docMk/>
            <pc:sldMk cId="0" sldId="274"/>
            <ac:spMk id="145" creationId="{FAC88481-E666-4DC2-A8CA-F7473862D470}"/>
          </ac:spMkLst>
        </pc:spChg>
        <pc:spChg chg="del mod">
          <ac:chgData name="Pete Lymberis" userId="9ee793fb55b82a19" providerId="LiveId" clId="{D1732290-947B-468A-A64C-08E1B4E9C667}" dt="2020-02-16T20:48:13.261" v="88" actId="478"/>
          <ac:spMkLst>
            <pc:docMk/>
            <pc:sldMk cId="0" sldId="274"/>
            <ac:spMk id="146" creationId="{CA2B6965-1A70-4F17-B44D-930EEEC5BB56}"/>
          </ac:spMkLst>
        </pc:spChg>
        <pc:spChg chg="del mod">
          <ac:chgData name="Pete Lymberis" userId="9ee793fb55b82a19" providerId="LiveId" clId="{D1732290-947B-468A-A64C-08E1B4E9C667}" dt="2020-02-16T20:48:18.200" v="90" actId="478"/>
          <ac:spMkLst>
            <pc:docMk/>
            <pc:sldMk cId="0" sldId="274"/>
            <ac:spMk id="147" creationId="{5EF9AC6B-FFB1-49DF-A97B-11E20428BE04}"/>
          </ac:spMkLst>
        </pc:spChg>
        <pc:spChg chg="del mod">
          <ac:chgData name="Pete Lymberis" userId="9ee793fb55b82a19" providerId="LiveId" clId="{D1732290-947B-468A-A64C-08E1B4E9C667}" dt="2020-02-16T20:48:20.514" v="91" actId="478"/>
          <ac:spMkLst>
            <pc:docMk/>
            <pc:sldMk cId="0" sldId="274"/>
            <ac:spMk id="148" creationId="{B4AF9B11-0CEF-465D-9684-F6670F175F61}"/>
          </ac:spMkLst>
        </pc:spChg>
        <pc:spChg chg="del mod">
          <ac:chgData name="Pete Lymberis" userId="9ee793fb55b82a19" providerId="LiveId" clId="{D1732290-947B-468A-A64C-08E1B4E9C667}" dt="2020-02-16T20:48:16.297" v="89" actId="478"/>
          <ac:spMkLst>
            <pc:docMk/>
            <pc:sldMk cId="0" sldId="274"/>
            <ac:spMk id="149" creationId="{FC6F2E7D-536E-429D-B644-48B41718141A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56" creationId="{8706CE9E-EA6E-49C8-BC1B-6A06006C580D}"/>
          </ac:spMkLst>
        </pc:spChg>
        <pc:spChg chg="add mod">
          <ac:chgData name="Pete Lymberis" userId="9ee793fb55b82a19" providerId="LiveId" clId="{D1732290-947B-468A-A64C-08E1B4E9C667}" dt="2020-02-16T20:48:29.805" v="93" actId="1076"/>
          <ac:spMkLst>
            <pc:docMk/>
            <pc:sldMk cId="0" sldId="274"/>
            <ac:spMk id="157" creationId="{C41D48DB-FCAB-4493-BEEE-1D7848A3B55A}"/>
          </ac:spMkLst>
        </pc:spChg>
        <pc:spChg chg="add mod">
          <ac:chgData name="Pete Lymberis" userId="9ee793fb55b82a19" providerId="LiveId" clId="{D1732290-947B-468A-A64C-08E1B4E9C667}" dt="2020-02-16T20:48:35.110" v="94" actId="1076"/>
          <ac:spMkLst>
            <pc:docMk/>
            <pc:sldMk cId="0" sldId="274"/>
            <ac:spMk id="158" creationId="{FA0909C4-2C55-4686-A673-183274FA1485}"/>
          </ac:spMkLst>
        </pc:spChg>
        <pc:spChg chg="add mod">
          <ac:chgData name="Pete Lymberis" userId="9ee793fb55b82a19" providerId="LiveId" clId="{D1732290-947B-468A-A64C-08E1B4E9C667}" dt="2020-02-16T20:48:37.885" v="95" actId="1076"/>
          <ac:spMkLst>
            <pc:docMk/>
            <pc:sldMk cId="0" sldId="274"/>
            <ac:spMk id="159" creationId="{27010532-77C0-495B-AC9C-D4C54B6D60B8}"/>
          </ac:spMkLst>
        </pc:spChg>
        <pc:spChg chg="add mod">
          <ac:chgData name="Pete Lymberis" userId="9ee793fb55b82a19" providerId="LiveId" clId="{D1732290-947B-468A-A64C-08E1B4E9C667}" dt="2020-02-16T20:48:49.562" v="98" actId="1076"/>
          <ac:spMkLst>
            <pc:docMk/>
            <pc:sldMk cId="0" sldId="274"/>
            <ac:spMk id="160" creationId="{93437686-D275-48AF-80A9-1FA0BC09BF52}"/>
          </ac:spMkLst>
        </pc:spChg>
        <pc:spChg chg="add mod">
          <ac:chgData name="Pete Lymberis" userId="9ee793fb55b82a19" providerId="LiveId" clId="{D1732290-947B-468A-A64C-08E1B4E9C667}" dt="2020-02-16T20:48:45.641" v="97" actId="1076"/>
          <ac:spMkLst>
            <pc:docMk/>
            <pc:sldMk cId="0" sldId="274"/>
            <ac:spMk id="161" creationId="{CBAC8427-451E-4C4E-A6E2-66CF5C4DB566}"/>
          </ac:spMkLst>
        </pc:spChg>
        <pc:spChg chg="add mod">
          <ac:chgData name="Pete Lymberis" userId="9ee793fb55b82a19" providerId="LiveId" clId="{D1732290-947B-468A-A64C-08E1B4E9C667}" dt="2020-02-16T20:48:42.047" v="96" actId="1076"/>
          <ac:spMkLst>
            <pc:docMk/>
            <pc:sldMk cId="0" sldId="274"/>
            <ac:spMk id="162" creationId="{AA5F68EC-9426-4498-AD10-359423A77C0D}"/>
          </ac:spMkLst>
        </pc:s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9" creationId="{B88B4CD4-BFA6-4326-AB59-30CF58E99B7A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0" creationId="{9F2AB3A1-F1B1-401F-9E78-BA48410E6371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7" creationId="{AF969308-7D46-4DB9-BEEA-20816E324E23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58" creationId="{37B106B0-0AE6-45E3-B1A4-7468A2D8DCC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63" creationId="{6D8BA8B5-23F3-437F-AD7A-494E07661AEB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1" creationId="{18C3AA6C-3EC2-4F92-A9BC-7A81A39C00B1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4" creationId="{4AB6E2D3-1978-4B2E-A812-375CFBD1E17F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8" creationId="{E5AEB94F-9F54-4CCC-8C2E-1E1EE324E1F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91" creationId="{635E6970-95D3-4798-922D-4B57AFE3B3E1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96" creationId="{1104ACCC-73C6-41DD-B6F9-9BCCC60CF96F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123" creationId="{893407E5-A6B5-43C5-A363-998B4C1D1911}"/>
          </ac:grpSpMkLst>
        </pc:grpChg>
        <pc:grpChg chg="mod">
          <ac:chgData name="Pete Lymberis" userId="9ee793fb55b82a19" providerId="LiveId" clId="{D1732290-947B-468A-A64C-08E1B4E9C667}" dt="2020-02-16T20:48:56.114" v="103" actId="1036"/>
          <ac:grpSpMkLst>
            <pc:docMk/>
            <pc:sldMk cId="0" sldId="274"/>
            <ac:grpSpMk id="133" creationId="{AF7E5867-94DF-4A0B-8B5E-C0AD93301D6C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0" creationId="{91931441-8008-4320-AD63-30429668B59B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3" creationId="{46771C03-BFC9-4BD3-9235-C6277639FFA8}"/>
          </ac:grpSpMkLst>
        </pc:grpChg>
        <pc:graphicFrameChg chg="modGraphic">
          <ac:chgData name="Pete Lymberis" userId="9ee793fb55b82a19" providerId="LiveId" clId="{D1732290-947B-468A-A64C-08E1B4E9C667}" dt="2020-02-17T06:27:55.061" v="42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4" creationId="{783C37ED-C883-4E05-A4CD-CA5848ED724F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18" creationId="{1AF159CE-0BDC-49B1-AE25-052BB909AC68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0" creationId="{84252726-E5A4-4AE0-A019-A8D51313B6DB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2" creationId="{B099F8F1-8BA5-4CF9-BEE0-23A8E4F27B2C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4" creationId="{40C2C5EA-81C2-4309-827C-999BB72D4C32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6" creationId="{1F88C511-DD74-4781-BF7B-650A8E379461}"/>
          </ac:cxnSpMkLst>
        </pc:cxnChg>
        <pc:cxnChg chg="mod">
          <ac:chgData name="Pete Lymberis" userId="9ee793fb55b82a19" providerId="LiveId" clId="{D1732290-947B-468A-A64C-08E1B4E9C667}" dt="2020-02-16T20:47:36.761" v="81" actId="1038"/>
          <ac:cxnSpMkLst>
            <pc:docMk/>
            <pc:sldMk cId="0" sldId="274"/>
            <ac:cxnSpMk id="140" creationId="{A5F8FC46-0049-40B2-8532-4D6ABF4BE6CF}"/>
          </ac:cxnSpMkLst>
        </pc:cxnChg>
      </pc:sldChg>
      <pc:sldChg chg="del">
        <pc:chgData name="Pete Lymberis" userId="9ee793fb55b82a19" providerId="LiveId" clId="{D1732290-947B-468A-A64C-08E1B4E9C667}" dt="2020-02-16T20:54:37.909" v="136" actId="2696"/>
        <pc:sldMkLst>
          <pc:docMk/>
          <pc:sldMk cId="0" sldId="275"/>
        </pc:sldMkLst>
      </pc:sldChg>
      <pc:sldChg chg="del">
        <pc:chgData name="Pete Lymberis" userId="9ee793fb55b82a19" providerId="LiveId" clId="{D1732290-947B-468A-A64C-08E1B4E9C667}" dt="2020-02-16T20:54:37.158" v="135" actId="2696"/>
        <pc:sldMkLst>
          <pc:docMk/>
          <pc:sldMk cId="0" sldId="276"/>
        </pc:sldMkLst>
      </pc:sldChg>
      <pc:sldChg chg="del">
        <pc:chgData name="Pete Lymberis" userId="9ee793fb55b82a19" providerId="LiveId" clId="{D1732290-947B-468A-A64C-08E1B4E9C667}" dt="2020-02-16T20:54:36.256" v="134" actId="2696"/>
        <pc:sldMkLst>
          <pc:docMk/>
          <pc:sldMk cId="0" sldId="279"/>
        </pc:sldMkLst>
      </pc:sldChg>
      <pc:sldChg chg="del">
        <pc:chgData name="Pete Lymberis" userId="9ee793fb55b82a19" providerId="LiveId" clId="{D1732290-947B-468A-A64C-08E1B4E9C667}" dt="2020-02-16T20:54:38.675" v="137" actId="2696"/>
        <pc:sldMkLst>
          <pc:docMk/>
          <pc:sldMk cId="0" sldId="280"/>
        </pc:sldMkLst>
      </pc:sldChg>
      <pc:sldChg chg="modSp">
        <pc:chgData name="Pete Lymberis" userId="9ee793fb55b82a19" providerId="LiveId" clId="{D1732290-947B-468A-A64C-08E1B4E9C667}" dt="2020-02-16T20:56:45.673" v="368" actId="20577"/>
        <pc:sldMkLst>
          <pc:docMk/>
          <pc:sldMk cId="4083254824" sldId="282"/>
        </pc:sldMkLst>
        <pc:spChg chg="mod">
          <ac:chgData name="Pete Lymberis" userId="9ee793fb55b82a19" providerId="LiveId" clId="{D1732290-947B-468A-A64C-08E1B4E9C667}" dt="2020-02-16T20:56:45.673" v="368" actId="20577"/>
          <ac:spMkLst>
            <pc:docMk/>
            <pc:sldMk cId="4083254824" sldId="282"/>
            <ac:spMk id="4" creationId="{3E9175B9-40BD-4215-A611-B64FBDA1FEC3}"/>
          </ac:spMkLst>
        </pc:spChg>
      </pc:sldChg>
    </pc:docChg>
  </pc:docChgLst>
  <pc:docChgLst>
    <pc:chgData name="Pete Lymberis" userId="9ee793fb55b82a19" providerId="LiveId" clId="{347268EE-017F-4C2B-BA4A-6FCB52E9ED39}"/>
    <pc:docChg chg="undo custSel addSld delSld modSld">
      <pc:chgData name="Pete Lymberis" userId="9ee793fb55b82a19" providerId="LiveId" clId="{347268EE-017F-4C2B-BA4A-6FCB52E9ED39}" dt="2020-02-16T17:18:35.628" v="605" actId="13926"/>
      <pc:docMkLst>
        <pc:docMk/>
      </pc:docMkLst>
      <pc:sldChg chg="addSp delSp modSp">
        <pc:chgData name="Pete Lymberis" userId="9ee793fb55b82a19" providerId="LiveId" clId="{347268EE-017F-4C2B-BA4A-6FCB52E9ED39}" dt="2020-02-16T17:18:35.628" v="605" actId="13926"/>
        <pc:sldMkLst>
          <pc:docMk/>
          <pc:sldMk cId="0" sldId="274"/>
        </pc:sldMkLst>
        <pc:spChg chg="add del mod">
          <ac:chgData name="Pete Lymberis" userId="9ee793fb55b82a19" providerId="LiveId" clId="{347268EE-017F-4C2B-BA4A-6FCB52E9ED39}" dt="2020-02-16T17:08:49.726" v="12"/>
          <ac:spMkLst>
            <pc:docMk/>
            <pc:sldMk cId="0" sldId="274"/>
            <ac:spMk id="37" creationId="{32D59852-111D-4AF8-9A34-5BCCC0F402D6}"/>
          </ac:spMkLst>
        </pc:spChg>
        <pc:spChg chg="add del mod">
          <ac:chgData name="Pete Lymberis" userId="9ee793fb55b82a19" providerId="LiveId" clId="{347268EE-017F-4C2B-BA4A-6FCB52E9ED39}" dt="2020-02-16T17:08:49.723" v="10" actId="478"/>
          <ac:spMkLst>
            <pc:docMk/>
            <pc:sldMk cId="0" sldId="274"/>
            <ac:spMk id="38" creationId="{252AAD93-D5E7-4519-B7B7-BA7C79A306DB}"/>
          </ac:spMkLst>
        </pc:spChg>
        <pc:spChg chg="mod">
          <ac:chgData name="Pete Lymberis" userId="9ee793fb55b82a19" providerId="LiveId" clId="{347268EE-017F-4C2B-BA4A-6FCB52E9ED39}" dt="2020-02-16T17:10:26.153" v="28" actId="1076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347268EE-017F-4C2B-BA4A-6FCB52E9ED39}" dt="2020-02-16T17:11:35.253" v="46" actId="20577"/>
          <ac:spMkLst>
            <pc:docMk/>
            <pc:sldMk cId="0" sldId="274"/>
            <ac:spMk id="144" creationId="{5DBAAB5E-B280-41BB-BDF1-FFAF8DFFE685}"/>
          </ac:spMkLst>
        </pc:spChg>
        <pc:spChg chg="add mod">
          <ac:chgData name="Pete Lymberis" userId="9ee793fb55b82a19" providerId="LiveId" clId="{347268EE-017F-4C2B-BA4A-6FCB52E9ED39}" dt="2020-02-16T17:10:59.521" v="35" actId="20577"/>
          <ac:spMkLst>
            <pc:docMk/>
            <pc:sldMk cId="0" sldId="274"/>
            <ac:spMk id="145" creationId="{FAC88481-E666-4DC2-A8CA-F7473862D470}"/>
          </ac:spMkLst>
        </pc:spChg>
        <pc:spChg chg="add mod">
          <ac:chgData name="Pete Lymberis" userId="9ee793fb55b82a19" providerId="LiveId" clId="{347268EE-017F-4C2B-BA4A-6FCB52E9ED39}" dt="2020-02-16T17:10:55.653" v="33" actId="20577"/>
          <ac:spMkLst>
            <pc:docMk/>
            <pc:sldMk cId="0" sldId="274"/>
            <ac:spMk id="146" creationId="{CA2B6965-1A70-4F17-B44D-930EEEC5BB56}"/>
          </ac:spMkLst>
        </pc:spChg>
        <pc:spChg chg="add mod">
          <ac:chgData name="Pete Lymberis" userId="9ee793fb55b82a19" providerId="LiveId" clId="{347268EE-017F-4C2B-BA4A-6FCB52E9ED39}" dt="2020-02-16T17:11:25.917" v="42" actId="20577"/>
          <ac:spMkLst>
            <pc:docMk/>
            <pc:sldMk cId="0" sldId="274"/>
            <ac:spMk id="147" creationId="{5EF9AC6B-FFB1-49DF-A97B-11E20428BE04}"/>
          </ac:spMkLst>
        </pc:spChg>
        <pc:spChg chg="add">
          <ac:chgData name="Pete Lymberis" userId="9ee793fb55b82a19" providerId="LiveId" clId="{347268EE-017F-4C2B-BA4A-6FCB52E9ED39}" dt="2020-02-16T17:10:19.616" v="26"/>
          <ac:spMkLst>
            <pc:docMk/>
            <pc:sldMk cId="0" sldId="274"/>
            <ac:spMk id="148" creationId="{B4AF9B11-0CEF-465D-9684-F6670F175F61}"/>
          </ac:spMkLst>
        </pc:spChg>
        <pc:spChg chg="add del mod">
          <ac:chgData name="Pete Lymberis" userId="9ee793fb55b82a19" providerId="LiveId" clId="{347268EE-017F-4C2B-BA4A-6FCB52E9ED39}" dt="2020-02-16T17:11:29.667" v="44" actId="20577"/>
          <ac:spMkLst>
            <pc:docMk/>
            <pc:sldMk cId="0" sldId="274"/>
            <ac:spMk id="149" creationId="{FC6F2E7D-536E-429D-B644-48B41718141A}"/>
          </ac:spMkLst>
        </pc:spChg>
        <pc:grpChg chg="del">
          <ac:chgData name="Pete Lymberis" userId="9ee793fb55b82a19" providerId="LiveId" clId="{347268EE-017F-4C2B-BA4A-6FCB52E9ED39}" dt="2020-02-16T17:12:16.627" v="47" actId="478"/>
          <ac:grpSpMkLst>
            <pc:docMk/>
            <pc:sldMk cId="0" sldId="274"/>
            <ac:grpSpMk id="75" creationId="{A55493FD-5549-48E7-A5B0-804C288BFDA5}"/>
          </ac:grpSpMkLst>
        </pc:grpChg>
        <pc:grpChg chg="add mod">
          <ac:chgData name="Pete Lymberis" userId="9ee793fb55b82a19" providerId="LiveId" clId="{347268EE-017F-4C2B-BA4A-6FCB52E9ED39}" dt="2020-02-16T17:13:09.983" v="163" actId="1036"/>
          <ac:grpSpMkLst>
            <pc:docMk/>
            <pc:sldMk cId="0" sldId="274"/>
            <ac:grpSpMk id="150" creationId="{91931441-8008-4320-AD63-30429668B59B}"/>
          </ac:grpSpMkLst>
        </pc:grpChg>
        <pc:graphicFrameChg chg="modGraphic">
          <ac:chgData name="Pete Lymberis" userId="9ee793fb55b82a19" providerId="LiveId" clId="{347268EE-017F-4C2B-BA4A-6FCB52E9ED39}" dt="2020-02-16T17:18:35.628" v="605" actId="13926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  <pc:sldChg chg="add del">
        <pc:chgData name="Pete Lymberis" userId="9ee793fb55b82a19" providerId="LiveId" clId="{347268EE-017F-4C2B-BA4A-6FCB52E9ED39}" dt="2020-02-16T17:17:44.211" v="542" actId="2696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48732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Can’t Have My Money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Stanley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You’ve hit the lotto and finally got that upscale apartment you wanted.  Unfortunately a group of well armed bandits with body armor have decided they want to hit the lotto as well, and now you need to defend your winnings.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 facing T1, handgun loaded and holstered, hands relaxed at sides.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  Standing in start box facing T1, carbine loaded with stock on belt, muzzle pointing at the base of T1, safety on.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start signal, engage targets T1 with *6* rounds ‘in the open’. Next, engage T2 – T6 from available positions of cover with 2 rounds each. T2 – T5 are available from the P1 cover position, and T6 is available from the P2 cover position. 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8" name="Group 278">
            <a:extLst>
              <a:ext uri="{FF2B5EF4-FFF2-40B4-BE49-F238E27FC236}">
                <a16:creationId xmlns:a16="http://schemas.microsoft.com/office/drawing/2014/main" id="{37B106B0-0AE6-45E3-B1A4-7468A2D8DCC8}"/>
              </a:ext>
            </a:extLst>
          </p:cNvPr>
          <p:cNvGrpSpPr>
            <a:grpSpLocks/>
          </p:cNvGrpSpPr>
          <p:nvPr/>
        </p:nvGrpSpPr>
        <p:grpSpPr bwMode="auto">
          <a:xfrm>
            <a:off x="3214286" y="6138863"/>
            <a:ext cx="287338" cy="787400"/>
            <a:chOff x="2208" y="240"/>
            <a:chExt cx="181" cy="496"/>
          </a:xfrm>
        </p:grpSpPr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699BCA76-51DF-4101-A0F7-FE1E95D42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9CC6093F-67A5-4B50-B30A-481F4A7C9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81">
              <a:extLst>
                <a:ext uri="{FF2B5EF4-FFF2-40B4-BE49-F238E27FC236}">
                  <a16:creationId xmlns:a16="http://schemas.microsoft.com/office/drawing/2014/main" id="{3A8EF5FA-34CA-40F9-9095-97B6573F4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2">
              <a:extLst>
                <a:ext uri="{FF2B5EF4-FFF2-40B4-BE49-F238E27FC236}">
                  <a16:creationId xmlns:a16="http://schemas.microsoft.com/office/drawing/2014/main" id="{B5452EF7-E8BB-4B78-8B72-0EE1160B6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83">
            <a:extLst>
              <a:ext uri="{FF2B5EF4-FFF2-40B4-BE49-F238E27FC236}">
                <a16:creationId xmlns:a16="http://schemas.microsoft.com/office/drawing/2014/main" id="{6D8BA8B5-23F3-437F-AD7A-494E07661A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23598" y="6240575"/>
            <a:ext cx="287338" cy="787400"/>
            <a:chOff x="2208" y="240"/>
            <a:chExt cx="181" cy="496"/>
          </a:xfrm>
        </p:grpSpPr>
        <p:sp>
          <p:nvSpPr>
            <p:cNvPr id="64" name="Line 284">
              <a:extLst>
                <a:ext uri="{FF2B5EF4-FFF2-40B4-BE49-F238E27FC236}">
                  <a16:creationId xmlns:a16="http://schemas.microsoft.com/office/drawing/2014/main" id="{0B3696DD-FC04-4378-9D32-B921CE9D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85">
              <a:extLst>
                <a:ext uri="{FF2B5EF4-FFF2-40B4-BE49-F238E27FC236}">
                  <a16:creationId xmlns:a16="http://schemas.microsoft.com/office/drawing/2014/main" id="{3092254F-9A3B-4065-BF12-F52B1F334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86">
              <a:extLst>
                <a:ext uri="{FF2B5EF4-FFF2-40B4-BE49-F238E27FC236}">
                  <a16:creationId xmlns:a16="http://schemas.microsoft.com/office/drawing/2014/main" id="{3614CB7F-C132-4E55-A004-8FB4298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87">
              <a:extLst>
                <a:ext uri="{FF2B5EF4-FFF2-40B4-BE49-F238E27FC236}">
                  <a16:creationId xmlns:a16="http://schemas.microsoft.com/office/drawing/2014/main" id="{23B5BFC9-C70D-4A89-8282-1AD1664037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44">
            <a:extLst>
              <a:ext uri="{FF2B5EF4-FFF2-40B4-BE49-F238E27FC236}">
                <a16:creationId xmlns:a16="http://schemas.microsoft.com/office/drawing/2014/main" id="{18C3AA6C-3EC2-4F92-A9BC-7A81A39C00B1}"/>
              </a:ext>
            </a:extLst>
          </p:cNvPr>
          <p:cNvGrpSpPr>
            <a:grpSpLocks/>
          </p:cNvGrpSpPr>
          <p:nvPr/>
        </p:nvGrpSpPr>
        <p:grpSpPr bwMode="auto">
          <a:xfrm>
            <a:off x="2805686" y="6451600"/>
            <a:ext cx="287338" cy="787400"/>
            <a:chOff x="1756" y="2113"/>
            <a:chExt cx="181" cy="499"/>
          </a:xfrm>
        </p:grpSpPr>
        <p:sp>
          <p:nvSpPr>
            <p:cNvPr id="82" name="Line 45">
              <a:extLst>
                <a:ext uri="{FF2B5EF4-FFF2-40B4-BE49-F238E27FC236}">
                  <a16:creationId xmlns:a16="http://schemas.microsoft.com/office/drawing/2014/main" id="{410AE481-D890-408D-AFB3-8C65CC023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6">
              <a:extLst>
                <a:ext uri="{FF2B5EF4-FFF2-40B4-BE49-F238E27FC236}">
                  <a16:creationId xmlns:a16="http://schemas.microsoft.com/office/drawing/2014/main" id="{C4F6F46C-848A-4A80-A2B9-3EFCAE18C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7">
              <a:extLst>
                <a:ext uri="{FF2B5EF4-FFF2-40B4-BE49-F238E27FC236}">
                  <a16:creationId xmlns:a16="http://schemas.microsoft.com/office/drawing/2014/main" id="{4AB6E2D3-1978-4B2E-A812-375CFBD1E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0530CA41-A26F-4BC3-885A-3650FB8A6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45B88356-AE2E-4F85-B33A-441CFA37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30B88577-9B3C-4B42-8821-DD1D76BCF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170">
            <a:extLst>
              <a:ext uri="{FF2B5EF4-FFF2-40B4-BE49-F238E27FC236}">
                <a16:creationId xmlns:a16="http://schemas.microsoft.com/office/drawing/2014/main" id="{E5AEB94F-9F54-4CCC-8C2E-1E1EE324E1F8}"/>
              </a:ext>
            </a:extLst>
          </p:cNvPr>
          <p:cNvGrpSpPr>
            <a:grpSpLocks/>
          </p:cNvGrpSpPr>
          <p:nvPr/>
        </p:nvGrpSpPr>
        <p:grpSpPr bwMode="auto">
          <a:xfrm>
            <a:off x="2438974" y="5938838"/>
            <a:ext cx="288925" cy="787400"/>
            <a:chOff x="1008" y="2592"/>
            <a:chExt cx="182" cy="496"/>
          </a:xfrm>
        </p:grpSpPr>
        <p:sp>
          <p:nvSpPr>
            <p:cNvPr id="89" name="Line 171">
              <a:extLst>
                <a:ext uri="{FF2B5EF4-FFF2-40B4-BE49-F238E27FC236}">
                  <a16:creationId xmlns:a16="http://schemas.microsoft.com/office/drawing/2014/main" id="{BA1A7429-0872-4F33-AA36-D655BC14F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72">
              <a:extLst>
                <a:ext uri="{FF2B5EF4-FFF2-40B4-BE49-F238E27FC236}">
                  <a16:creationId xmlns:a16="http://schemas.microsoft.com/office/drawing/2014/main" id="{DCD130BE-D129-4B36-9A7B-0AB8CA461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73">
              <a:extLst>
                <a:ext uri="{FF2B5EF4-FFF2-40B4-BE49-F238E27FC236}">
                  <a16:creationId xmlns:a16="http://schemas.microsoft.com/office/drawing/2014/main" id="{635E6970-95D3-4798-922D-4B57AFE3B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2" name="Freeform 174">
                <a:extLst>
                  <a:ext uri="{FF2B5EF4-FFF2-40B4-BE49-F238E27FC236}">
                    <a16:creationId xmlns:a16="http://schemas.microsoft.com/office/drawing/2014/main" id="{A2EBC674-00CC-43B4-938B-EB817D471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75">
                <a:extLst>
                  <a:ext uri="{FF2B5EF4-FFF2-40B4-BE49-F238E27FC236}">
                    <a16:creationId xmlns:a16="http://schemas.microsoft.com/office/drawing/2014/main" id="{77D79172-E26A-4F63-8955-7FA9A3FD3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3" name="Group 283">
            <a:extLst>
              <a:ext uri="{FF2B5EF4-FFF2-40B4-BE49-F238E27FC236}">
                <a16:creationId xmlns:a16="http://schemas.microsoft.com/office/drawing/2014/main" id="{893407E5-A6B5-43C5-A363-998B4C1D19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0894" y="6350794"/>
            <a:ext cx="287338" cy="787400"/>
            <a:chOff x="2208" y="240"/>
            <a:chExt cx="181" cy="496"/>
          </a:xfrm>
        </p:grpSpPr>
        <p:sp>
          <p:nvSpPr>
            <p:cNvPr id="124" name="Line 284">
              <a:extLst>
                <a:ext uri="{FF2B5EF4-FFF2-40B4-BE49-F238E27FC236}">
                  <a16:creationId xmlns:a16="http://schemas.microsoft.com/office/drawing/2014/main" id="{2C49AC5A-8128-4B44-832D-5ED396135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85">
              <a:extLst>
                <a:ext uri="{FF2B5EF4-FFF2-40B4-BE49-F238E27FC236}">
                  <a16:creationId xmlns:a16="http://schemas.microsoft.com/office/drawing/2014/main" id="{25CDA0E7-AD1B-42F7-A32F-F931CC91A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86">
              <a:extLst>
                <a:ext uri="{FF2B5EF4-FFF2-40B4-BE49-F238E27FC236}">
                  <a16:creationId xmlns:a16="http://schemas.microsoft.com/office/drawing/2014/main" id="{A6AD2F7C-8D32-4B35-B913-286081EE9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87">
              <a:extLst>
                <a:ext uri="{FF2B5EF4-FFF2-40B4-BE49-F238E27FC236}">
                  <a16:creationId xmlns:a16="http://schemas.microsoft.com/office/drawing/2014/main" id="{2E3DE996-B02C-4F7C-9373-CB241A967F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1104ACCC-73C6-41DD-B6F9-9BCCC60CF9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8800" y="6400800"/>
            <a:ext cx="360363" cy="838200"/>
            <a:chOff x="-2155" y="1485"/>
            <a:chExt cx="227" cy="528"/>
          </a:xfrm>
        </p:grpSpPr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id="{B5B84E5A-976D-4DFE-A827-7A42F183ED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D81FFA72-714C-483F-B450-2BF487D7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89670839-17CC-4AE2-8088-6997C0F3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900A46AF-649E-4017-8EEB-A304A293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5DE01AF7-577A-4094-97DA-65DDAF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3A70186D-EFE6-4E89-94E3-68945397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6939A001-4A72-4B80-88CA-46064D46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DCAA1B1F-C432-454F-8EF2-7E2449E86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854DCC43-49C4-427F-964D-1A188101D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C66F9B0C-EC2F-4748-BDE9-7FD5CD375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4">
              <a:extLst>
                <a:ext uri="{FF2B5EF4-FFF2-40B4-BE49-F238E27FC236}">
                  <a16:creationId xmlns:a16="http://schemas.microsoft.com/office/drawing/2014/main" id="{6BF705F0-6E2D-44E7-9AED-5DCD2B0B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5">
              <a:extLst>
                <a:ext uri="{FF2B5EF4-FFF2-40B4-BE49-F238E27FC236}">
                  <a16:creationId xmlns:a16="http://schemas.microsoft.com/office/drawing/2014/main" id="{E1D7DB79-4FF6-43C6-8599-CF027C643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4F5C233F-5115-4FD8-A1DB-DD7B74C5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7">
              <a:extLst>
                <a:ext uri="{FF2B5EF4-FFF2-40B4-BE49-F238E27FC236}">
                  <a16:creationId xmlns:a16="http://schemas.microsoft.com/office/drawing/2014/main" id="{A1589CA4-0EF4-4833-A2FD-23C39B4E6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8">
              <a:extLst>
                <a:ext uri="{FF2B5EF4-FFF2-40B4-BE49-F238E27FC236}">
                  <a16:creationId xmlns:a16="http://schemas.microsoft.com/office/drawing/2014/main" id="{7878D2E9-A3F3-4769-9795-DDC9ABA31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15EAB7F4-C42F-4E6E-94B8-AF7CFFB26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0">
              <a:extLst>
                <a:ext uri="{FF2B5EF4-FFF2-40B4-BE49-F238E27FC236}">
                  <a16:creationId xmlns:a16="http://schemas.microsoft.com/office/drawing/2014/main" id="{A25CD345-560A-4B28-9735-3FDBEE962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1">
              <a:extLst>
                <a:ext uri="{FF2B5EF4-FFF2-40B4-BE49-F238E27FC236}">
                  <a16:creationId xmlns:a16="http://schemas.microsoft.com/office/drawing/2014/main" id="{47E50DEE-C56D-49E8-BCFC-6F495B415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2">
              <a:extLst>
                <a:ext uri="{FF2B5EF4-FFF2-40B4-BE49-F238E27FC236}">
                  <a16:creationId xmlns:a16="http://schemas.microsoft.com/office/drawing/2014/main" id="{CE4EE6B4-B95B-4A4C-9364-88B14D3B0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2BF1DBE2-50C3-48F6-A87D-DBA7C155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0B73964B-F471-45EC-9013-55EDCA9B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A415AD70-E238-47B5-82B0-D277B6DB7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6">
              <a:extLst>
                <a:ext uri="{FF2B5EF4-FFF2-40B4-BE49-F238E27FC236}">
                  <a16:creationId xmlns:a16="http://schemas.microsoft.com/office/drawing/2014/main" id="{4459D84C-352E-4036-88B6-2660A11C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7">
              <a:extLst>
                <a:ext uri="{FF2B5EF4-FFF2-40B4-BE49-F238E27FC236}">
                  <a16:creationId xmlns:a16="http://schemas.microsoft.com/office/drawing/2014/main" id="{AFE56834-ACC8-4252-9631-7B39652EF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8">
              <a:extLst>
                <a:ext uri="{FF2B5EF4-FFF2-40B4-BE49-F238E27FC236}">
                  <a16:creationId xmlns:a16="http://schemas.microsoft.com/office/drawing/2014/main" id="{3507D051-0CDF-42C6-9DE7-4AE05859B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859F823-BF95-41C6-935D-C3C0E89A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F7E5867-94DF-4A0B-8B5E-C0AD93301D6C}"/>
              </a:ext>
            </a:extLst>
          </p:cNvPr>
          <p:cNvGrpSpPr/>
          <p:nvPr/>
        </p:nvGrpSpPr>
        <p:grpSpPr>
          <a:xfrm>
            <a:off x="4018519" y="7253328"/>
            <a:ext cx="782081" cy="442872"/>
            <a:chOff x="3048000" y="8001000"/>
            <a:chExt cx="782081" cy="44287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08ED952-4B20-4D31-B2B3-A32D934BD732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D535701-88EF-4C4C-B158-AB787CF78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F43F3C5-57CC-4BFD-91B0-F6CEE2607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2B02B5E-26EB-4D68-8A2A-DFE5E4F86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5074536-84E2-4E47-B44E-1F86343A2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B7A64D8-83D7-43C2-91CD-9CE26C3C33EC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F8FC46-0049-40B2-8532-4D6ABF4BE6CF}"/>
              </a:ext>
            </a:extLst>
          </p:cNvPr>
          <p:cNvCxnSpPr>
            <a:cxnSpLocks/>
          </p:cNvCxnSpPr>
          <p:nvPr/>
        </p:nvCxnSpPr>
        <p:spPr>
          <a:xfrm flipH="1">
            <a:off x="4773660" y="7848600"/>
            <a:ext cx="1" cy="8382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38376C2-10FB-4DD0-BCCC-4D034F9F3414}"/>
              </a:ext>
            </a:extLst>
          </p:cNvPr>
          <p:cNvSpPr txBox="1"/>
          <p:nvPr/>
        </p:nvSpPr>
        <p:spPr>
          <a:xfrm>
            <a:off x="4343400" y="83395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BC6BD9-388C-443B-B9BD-DBBA9058D394}"/>
              </a:ext>
            </a:extLst>
          </p:cNvPr>
          <p:cNvCxnSpPr>
            <a:cxnSpLocks/>
          </p:cNvCxnSpPr>
          <p:nvPr/>
        </p:nvCxnSpPr>
        <p:spPr>
          <a:xfrm flipV="1">
            <a:off x="2733064" y="7585894"/>
            <a:ext cx="0" cy="7961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2843F3C-A475-4473-B95F-6CAFF2EC584D}"/>
              </a:ext>
            </a:extLst>
          </p:cNvPr>
          <p:cNvSpPr txBox="1"/>
          <p:nvPr/>
        </p:nvSpPr>
        <p:spPr>
          <a:xfrm>
            <a:off x="2689694" y="75768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50" name="Group 182">
            <a:extLst>
              <a:ext uri="{FF2B5EF4-FFF2-40B4-BE49-F238E27FC236}">
                <a16:creationId xmlns:a16="http://schemas.microsoft.com/office/drawing/2014/main" id="{91931441-8008-4320-AD63-30429668B5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6451600"/>
            <a:ext cx="291571" cy="787400"/>
            <a:chOff x="2449" y="2688"/>
            <a:chExt cx="181" cy="496"/>
          </a:xfrm>
        </p:grpSpPr>
        <p:sp>
          <p:nvSpPr>
            <p:cNvPr id="151" name="Line 183">
              <a:extLst>
                <a:ext uri="{FF2B5EF4-FFF2-40B4-BE49-F238E27FC236}">
                  <a16:creationId xmlns:a16="http://schemas.microsoft.com/office/drawing/2014/main" id="{6CEC8C22-314E-40CE-A244-043B5497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84">
              <a:extLst>
                <a:ext uri="{FF2B5EF4-FFF2-40B4-BE49-F238E27FC236}">
                  <a16:creationId xmlns:a16="http://schemas.microsoft.com/office/drawing/2014/main" id="{3C59C8A0-9DEB-4549-AF99-7257C52D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185">
              <a:extLst>
                <a:ext uri="{FF2B5EF4-FFF2-40B4-BE49-F238E27FC236}">
                  <a16:creationId xmlns:a16="http://schemas.microsoft.com/office/drawing/2014/main" id="{46771C03-BFC9-4BD3-9235-C6277639F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54" name="Freeform 186">
                <a:extLst>
                  <a:ext uri="{FF2B5EF4-FFF2-40B4-BE49-F238E27FC236}">
                    <a16:creationId xmlns:a16="http://schemas.microsoft.com/office/drawing/2014/main" id="{41FA4CC6-035F-4A8D-A0DE-873C5E39D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87">
                <a:extLst>
                  <a:ext uri="{FF2B5EF4-FFF2-40B4-BE49-F238E27FC236}">
                    <a16:creationId xmlns:a16="http://schemas.microsoft.com/office/drawing/2014/main" id="{A1792901-CE9E-4219-A8E9-79CE92776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Rectangle 22">
            <a:extLst>
              <a:ext uri="{FF2B5EF4-FFF2-40B4-BE49-F238E27FC236}">
                <a16:creationId xmlns:a16="http://schemas.microsoft.com/office/drawing/2014/main" id="{173AD32E-D16D-4478-A56C-CE1C1F61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521" y="6062328"/>
            <a:ext cx="2164317" cy="14670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" name="Rectangle 23">
            <a:extLst>
              <a:ext uri="{FF2B5EF4-FFF2-40B4-BE49-F238E27FC236}">
                <a16:creationId xmlns:a16="http://schemas.microsoft.com/office/drawing/2014/main" id="{90656638-3250-49B5-9743-E7C43EFB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308" y="6457467"/>
            <a:ext cx="376238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88557221-7A22-4574-B5AE-89CEEE4A6039}"/>
              </a:ext>
            </a:extLst>
          </p:cNvPr>
          <p:cNvSpPr>
            <a:spLocks/>
          </p:cNvSpPr>
          <p:nvPr/>
        </p:nvSpPr>
        <p:spPr bwMode="auto">
          <a:xfrm>
            <a:off x="3694178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20">
            <a:extLst>
              <a:ext uri="{FF2B5EF4-FFF2-40B4-BE49-F238E27FC236}">
                <a16:creationId xmlns:a16="http://schemas.microsoft.com/office/drawing/2014/main" id="{84C25F37-7354-44F6-95D7-58CB689F91F5}"/>
              </a:ext>
            </a:extLst>
          </p:cNvPr>
          <p:cNvSpPr>
            <a:spLocks/>
          </p:cNvSpPr>
          <p:nvPr/>
        </p:nvSpPr>
        <p:spPr bwMode="auto">
          <a:xfrm>
            <a:off x="5170163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20">
            <a:extLst>
              <a:ext uri="{FF2B5EF4-FFF2-40B4-BE49-F238E27FC236}">
                <a16:creationId xmlns:a16="http://schemas.microsoft.com/office/drawing/2014/main" id="{8706CE9E-EA6E-49C8-BC1B-6A06006C580D}"/>
              </a:ext>
            </a:extLst>
          </p:cNvPr>
          <p:cNvSpPr>
            <a:spLocks/>
          </p:cNvSpPr>
          <p:nvPr/>
        </p:nvSpPr>
        <p:spPr bwMode="auto">
          <a:xfrm>
            <a:off x="4787978" y="6021163"/>
            <a:ext cx="392437" cy="1827435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1D48DB-FCAB-4493-BEEE-1D7848A3B55A}"/>
              </a:ext>
            </a:extLst>
          </p:cNvPr>
          <p:cNvSpPr txBox="1"/>
          <p:nvPr/>
        </p:nvSpPr>
        <p:spPr>
          <a:xfrm>
            <a:off x="4264907" y="60638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0909C4-2C55-4686-A673-183274FA1485}"/>
              </a:ext>
            </a:extLst>
          </p:cNvPr>
          <p:cNvSpPr txBox="1"/>
          <p:nvPr/>
        </p:nvSpPr>
        <p:spPr>
          <a:xfrm>
            <a:off x="1746558" y="58709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7010532-77C0-495B-AC9C-D4C54B6D60B8}"/>
              </a:ext>
            </a:extLst>
          </p:cNvPr>
          <p:cNvSpPr txBox="1"/>
          <p:nvPr/>
        </p:nvSpPr>
        <p:spPr>
          <a:xfrm>
            <a:off x="2306173" y="5620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437686-D275-48AF-80A9-1FA0BC09BF52}"/>
              </a:ext>
            </a:extLst>
          </p:cNvPr>
          <p:cNvSpPr txBox="1"/>
          <p:nvPr/>
        </p:nvSpPr>
        <p:spPr>
          <a:xfrm>
            <a:off x="5770166" y="60259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AC8427-451E-4C4E-A6E2-66CF5C4DB566}"/>
              </a:ext>
            </a:extLst>
          </p:cNvPr>
          <p:cNvSpPr txBox="1"/>
          <p:nvPr/>
        </p:nvSpPr>
        <p:spPr>
          <a:xfrm>
            <a:off x="3331971" y="57384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F68EC-9426-4498-AD10-359423A77C0D}"/>
              </a:ext>
            </a:extLst>
          </p:cNvPr>
          <p:cNvSpPr txBox="1"/>
          <p:nvPr/>
        </p:nvSpPr>
        <p:spPr>
          <a:xfrm>
            <a:off x="2766537" y="60880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227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2020-03-05T04:22:16Z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