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83" d="100"/>
          <a:sy n="83" d="100"/>
        </p:scale>
        <p:origin x="3400" y="2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8/4/20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7130"/>
              </p:ext>
            </p:extLst>
          </p:nvPr>
        </p:nvGraphicFramePr>
        <p:xfrm>
          <a:off x="177800" y="165100"/>
          <a:ext cx="6997700" cy="2406372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3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Times New Roman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Steel Challenge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Marcel Englmaier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 any box, loaded and holstered,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 loaded stock on belt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engage all targets from within the 3 shooting boxes.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28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FA017FD-92C5-D645-8DF7-9F85A1DD280D}"/>
              </a:ext>
            </a:extLst>
          </p:cNvPr>
          <p:cNvGrpSpPr/>
          <p:nvPr/>
        </p:nvGrpSpPr>
        <p:grpSpPr>
          <a:xfrm>
            <a:off x="152400" y="3388232"/>
            <a:ext cx="1619250" cy="657485"/>
            <a:chOff x="3048000" y="7623740"/>
            <a:chExt cx="1619250" cy="657485"/>
          </a:xfrm>
        </p:grpSpPr>
        <p:sp>
          <p:nvSpPr>
            <p:cNvPr id="22" name="Rectangle 126">
              <a:extLst>
                <a:ext uri="{FF2B5EF4-FFF2-40B4-BE49-F238E27FC236}">
                  <a16:creationId xmlns:a16="http://schemas.microsoft.com/office/drawing/2014/main" id="{C813338B-1066-7942-AA2E-AF2FBEFEA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" name="Rectangle 127">
              <a:extLst>
                <a:ext uri="{FF2B5EF4-FFF2-40B4-BE49-F238E27FC236}">
                  <a16:creationId xmlns:a16="http://schemas.microsoft.com/office/drawing/2014/main" id="{17293FB8-DCE5-0145-B2E5-407DDC446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" name="Line 132">
              <a:extLst>
                <a:ext uri="{FF2B5EF4-FFF2-40B4-BE49-F238E27FC236}">
                  <a16:creationId xmlns:a16="http://schemas.microsoft.com/office/drawing/2014/main" id="{E463193A-B9DE-7645-BBE8-62779E1A5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670">
              <a:extLst>
                <a:ext uri="{FF2B5EF4-FFF2-40B4-BE49-F238E27FC236}">
                  <a16:creationId xmlns:a16="http://schemas.microsoft.com/office/drawing/2014/main" id="{47B23815-D58A-E14C-BD97-9FBDA91CC0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" name="Oval 670">
              <a:extLst>
                <a:ext uri="{FF2B5EF4-FFF2-40B4-BE49-F238E27FC236}">
                  <a16:creationId xmlns:a16="http://schemas.microsoft.com/office/drawing/2014/main" id="{F4C56F08-8DFB-B84A-9F8A-22A47BF2943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Oval 670">
              <a:extLst>
                <a:ext uri="{FF2B5EF4-FFF2-40B4-BE49-F238E27FC236}">
                  <a16:creationId xmlns:a16="http://schemas.microsoft.com/office/drawing/2014/main" id="{81219583-3097-BD40-B096-CC8C0ED310E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Oval 670">
              <a:extLst>
                <a:ext uri="{FF2B5EF4-FFF2-40B4-BE49-F238E27FC236}">
                  <a16:creationId xmlns:a16="http://schemas.microsoft.com/office/drawing/2014/main" id="{CDE4A5BC-280E-A143-A826-BFD2D112B8E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Oval 670">
              <a:extLst>
                <a:ext uri="{FF2B5EF4-FFF2-40B4-BE49-F238E27FC236}">
                  <a16:creationId xmlns:a16="http://schemas.microsoft.com/office/drawing/2014/main" id="{A8A9EB98-A360-7849-A4D1-29782F4B835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Oval 670">
              <a:extLst>
                <a:ext uri="{FF2B5EF4-FFF2-40B4-BE49-F238E27FC236}">
                  <a16:creationId xmlns:a16="http://schemas.microsoft.com/office/drawing/2014/main" id="{BD5FBE43-5A4E-F245-9229-9B3DDE72C8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2961AC9-EE7D-D346-8E59-1F21770A153F}"/>
              </a:ext>
            </a:extLst>
          </p:cNvPr>
          <p:cNvGrpSpPr/>
          <p:nvPr/>
        </p:nvGrpSpPr>
        <p:grpSpPr>
          <a:xfrm>
            <a:off x="5586067" y="3388232"/>
            <a:ext cx="1619250" cy="657485"/>
            <a:chOff x="3048000" y="7623740"/>
            <a:chExt cx="1619250" cy="657485"/>
          </a:xfrm>
        </p:grpSpPr>
        <p:sp>
          <p:nvSpPr>
            <p:cNvPr id="49" name="Rectangle 126">
              <a:extLst>
                <a:ext uri="{FF2B5EF4-FFF2-40B4-BE49-F238E27FC236}">
                  <a16:creationId xmlns:a16="http://schemas.microsoft.com/office/drawing/2014/main" id="{20D819C3-87C6-0142-B8B3-9E36FE9C2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" name="Rectangle 127">
              <a:extLst>
                <a:ext uri="{FF2B5EF4-FFF2-40B4-BE49-F238E27FC236}">
                  <a16:creationId xmlns:a16="http://schemas.microsoft.com/office/drawing/2014/main" id="{0548980B-1144-BA40-B555-502CCE92B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" name="Line 132">
              <a:extLst>
                <a:ext uri="{FF2B5EF4-FFF2-40B4-BE49-F238E27FC236}">
                  <a16:creationId xmlns:a16="http://schemas.microsoft.com/office/drawing/2014/main" id="{8EF42A23-8508-8541-B23D-4B8C2200E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670">
              <a:extLst>
                <a:ext uri="{FF2B5EF4-FFF2-40B4-BE49-F238E27FC236}">
                  <a16:creationId xmlns:a16="http://schemas.microsoft.com/office/drawing/2014/main" id="{CE7954A6-DF28-9745-B01D-D94F8730777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" name="Oval 670">
              <a:extLst>
                <a:ext uri="{FF2B5EF4-FFF2-40B4-BE49-F238E27FC236}">
                  <a16:creationId xmlns:a16="http://schemas.microsoft.com/office/drawing/2014/main" id="{AEA39E29-A575-DD4A-AD5F-0E02BEAB4D4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" name="Oval 670">
              <a:extLst>
                <a:ext uri="{FF2B5EF4-FFF2-40B4-BE49-F238E27FC236}">
                  <a16:creationId xmlns:a16="http://schemas.microsoft.com/office/drawing/2014/main" id="{17241553-FCEA-6644-B953-80776ED4CC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" name="Oval 670">
              <a:extLst>
                <a:ext uri="{FF2B5EF4-FFF2-40B4-BE49-F238E27FC236}">
                  <a16:creationId xmlns:a16="http://schemas.microsoft.com/office/drawing/2014/main" id="{9103FFDF-2E40-BF48-AD95-9D97D0E3887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" name="Oval 670">
              <a:extLst>
                <a:ext uri="{FF2B5EF4-FFF2-40B4-BE49-F238E27FC236}">
                  <a16:creationId xmlns:a16="http://schemas.microsoft.com/office/drawing/2014/main" id="{4DAADFED-EE59-E048-B42C-8941F885A9E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" name="Oval 670">
              <a:extLst>
                <a:ext uri="{FF2B5EF4-FFF2-40B4-BE49-F238E27FC236}">
                  <a16:creationId xmlns:a16="http://schemas.microsoft.com/office/drawing/2014/main" id="{296DB595-F2B2-5F47-9B32-7609A4AED3B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6" name="Group 51">
            <a:extLst>
              <a:ext uri="{FF2B5EF4-FFF2-40B4-BE49-F238E27FC236}">
                <a16:creationId xmlns:a16="http://schemas.microsoft.com/office/drawing/2014/main" id="{C8B1FD39-817B-514C-A728-383DC3E9EC59}"/>
              </a:ext>
            </a:extLst>
          </p:cNvPr>
          <p:cNvGrpSpPr>
            <a:grpSpLocks/>
          </p:cNvGrpSpPr>
          <p:nvPr/>
        </p:nvGrpSpPr>
        <p:grpSpPr bwMode="auto">
          <a:xfrm>
            <a:off x="2251145" y="3445415"/>
            <a:ext cx="141288" cy="460375"/>
            <a:chOff x="5403" y="3457"/>
            <a:chExt cx="209" cy="755"/>
          </a:xfrm>
        </p:grpSpPr>
        <p:sp>
          <p:nvSpPr>
            <p:cNvPr id="67" name="Oval 52">
              <a:extLst>
                <a:ext uri="{FF2B5EF4-FFF2-40B4-BE49-F238E27FC236}">
                  <a16:creationId xmlns:a16="http://schemas.microsoft.com/office/drawing/2014/main" id="{6001C2A9-8F2D-404D-8C7F-3B4A4D4BF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" name="Oval 53">
              <a:extLst>
                <a:ext uri="{FF2B5EF4-FFF2-40B4-BE49-F238E27FC236}">
                  <a16:creationId xmlns:a16="http://schemas.microsoft.com/office/drawing/2014/main" id="{30092B7D-B9B6-9B42-91C7-1C7A5E416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9" name="Freeform 54">
              <a:extLst>
                <a:ext uri="{FF2B5EF4-FFF2-40B4-BE49-F238E27FC236}">
                  <a16:creationId xmlns:a16="http://schemas.microsoft.com/office/drawing/2014/main" id="{4D26B1E3-E5E4-A04D-B430-23DC6F0B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55">
              <a:extLst>
                <a:ext uri="{FF2B5EF4-FFF2-40B4-BE49-F238E27FC236}">
                  <a16:creationId xmlns:a16="http://schemas.microsoft.com/office/drawing/2014/main" id="{FFF00A03-54F8-9441-895D-6E8ADE31E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" name="Rectangle 56">
              <a:extLst>
                <a:ext uri="{FF2B5EF4-FFF2-40B4-BE49-F238E27FC236}">
                  <a16:creationId xmlns:a16="http://schemas.microsoft.com/office/drawing/2014/main" id="{4CF49115-662C-BF46-AC4E-9CB7D1B60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" name="Rectangle 57">
              <a:extLst>
                <a:ext uri="{FF2B5EF4-FFF2-40B4-BE49-F238E27FC236}">
                  <a16:creationId xmlns:a16="http://schemas.microsoft.com/office/drawing/2014/main" id="{76351C18-A013-9948-82B9-7805B2E1E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" name="Rectangle 58">
              <a:extLst>
                <a:ext uri="{FF2B5EF4-FFF2-40B4-BE49-F238E27FC236}">
                  <a16:creationId xmlns:a16="http://schemas.microsoft.com/office/drawing/2014/main" id="{1283FBF9-A476-624B-A7CE-2413132A7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5" name="Group 21">
            <a:extLst>
              <a:ext uri="{FF2B5EF4-FFF2-40B4-BE49-F238E27FC236}">
                <a16:creationId xmlns:a16="http://schemas.microsoft.com/office/drawing/2014/main" id="{5820D492-FCEB-6F49-9CD8-EAEE036E3813}"/>
              </a:ext>
            </a:extLst>
          </p:cNvPr>
          <p:cNvGrpSpPr>
            <a:grpSpLocks/>
          </p:cNvGrpSpPr>
          <p:nvPr/>
        </p:nvGrpSpPr>
        <p:grpSpPr bwMode="auto">
          <a:xfrm>
            <a:off x="2206695" y="3622825"/>
            <a:ext cx="185738" cy="660400"/>
            <a:chOff x="5403" y="3457"/>
            <a:chExt cx="209" cy="755"/>
          </a:xfrm>
        </p:grpSpPr>
        <p:sp>
          <p:nvSpPr>
            <p:cNvPr id="156" name="Oval 22">
              <a:extLst>
                <a:ext uri="{FF2B5EF4-FFF2-40B4-BE49-F238E27FC236}">
                  <a16:creationId xmlns:a16="http://schemas.microsoft.com/office/drawing/2014/main" id="{D662AE89-B187-3D4E-8A77-A0952AF4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7" name="Oval 23">
              <a:extLst>
                <a:ext uri="{FF2B5EF4-FFF2-40B4-BE49-F238E27FC236}">
                  <a16:creationId xmlns:a16="http://schemas.microsoft.com/office/drawing/2014/main" id="{8F91BA80-9865-8A4F-B603-EB657DF7C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8" name="Freeform 24">
              <a:extLst>
                <a:ext uri="{FF2B5EF4-FFF2-40B4-BE49-F238E27FC236}">
                  <a16:creationId xmlns:a16="http://schemas.microsoft.com/office/drawing/2014/main" id="{2EBC3CDC-49D6-EA46-896F-4F04C889D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Rectangle 25">
              <a:extLst>
                <a:ext uri="{FF2B5EF4-FFF2-40B4-BE49-F238E27FC236}">
                  <a16:creationId xmlns:a16="http://schemas.microsoft.com/office/drawing/2014/main" id="{04067DA7-F91B-CE45-9F43-B6B1DF9B8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0" name="Rectangle 26">
              <a:extLst>
                <a:ext uri="{FF2B5EF4-FFF2-40B4-BE49-F238E27FC236}">
                  <a16:creationId xmlns:a16="http://schemas.microsoft.com/office/drawing/2014/main" id="{DB6676CF-2727-BB48-8124-D717B7541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1" name="Rectangle 27">
              <a:extLst>
                <a:ext uri="{FF2B5EF4-FFF2-40B4-BE49-F238E27FC236}">
                  <a16:creationId xmlns:a16="http://schemas.microsoft.com/office/drawing/2014/main" id="{B8E7DD9F-E8B5-AF41-9D73-FF5BC0B01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2" name="Rectangle 28">
              <a:extLst>
                <a:ext uri="{FF2B5EF4-FFF2-40B4-BE49-F238E27FC236}">
                  <a16:creationId xmlns:a16="http://schemas.microsoft.com/office/drawing/2014/main" id="{914B4292-7A80-834F-B1E2-A26D8453A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3AFEF804-8E28-6A4A-B8A3-4A8DFBB34EE5}"/>
              </a:ext>
            </a:extLst>
          </p:cNvPr>
          <p:cNvGrpSpPr/>
          <p:nvPr/>
        </p:nvGrpSpPr>
        <p:grpSpPr>
          <a:xfrm>
            <a:off x="1079037" y="8382000"/>
            <a:ext cx="533400" cy="442872"/>
            <a:chOff x="-3768057" y="7612224"/>
            <a:chExt cx="533400" cy="442872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07825EB-DBF3-CE49-B702-FBA1E780CA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6" y="7622912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FD21D0EE-343A-5D4A-8573-58DC5EE99D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234658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08D7607D-6BE4-4F47-8D67-6D5C10689E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7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0B7ADA6-1D1F-B347-A3C7-1B49A692A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7" y="8055095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AE9267A6-2B10-DE4B-92EA-053CA1EBEAFF}"/>
              </a:ext>
            </a:extLst>
          </p:cNvPr>
          <p:cNvGrpSpPr/>
          <p:nvPr/>
        </p:nvGrpSpPr>
        <p:grpSpPr>
          <a:xfrm>
            <a:off x="6324600" y="8382000"/>
            <a:ext cx="533400" cy="442872"/>
            <a:chOff x="3124200" y="8001000"/>
            <a:chExt cx="533400" cy="442872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473E250D-4DE3-4C45-AD36-57E7B315134E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8F77D945-D090-974F-ADDD-095AB78466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8E3293D0-C08D-C34B-A6F5-63423B168D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DDD27C7A-E207-E84C-B7D6-D37BCBC6AF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5AEECC72-B61C-0D42-AD5B-3AE0FCDF7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FA438095-715E-9D41-8ADC-D7A9A866568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en-US" b="1" dirty="0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CD23AC36-006C-934E-BA23-4B55EF807E36}"/>
              </a:ext>
            </a:extLst>
          </p:cNvPr>
          <p:cNvGrpSpPr/>
          <p:nvPr/>
        </p:nvGrpSpPr>
        <p:grpSpPr>
          <a:xfrm>
            <a:off x="3657600" y="8382000"/>
            <a:ext cx="533400" cy="442872"/>
            <a:chOff x="3124200" y="8001000"/>
            <a:chExt cx="533400" cy="442872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FBAAE915-7927-F14C-8659-D49FF60B79C4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3B99149-82FF-0E4B-BDD2-677D2D571C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406338F4-BB9C-DE47-A4E6-907A23F54D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70389832-CDEB-D34E-948A-3FA916D16E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597AAAD-9056-9447-85D7-7D2640199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5C7E1F00-AE9D-2149-83D8-15FAD9F4FE92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en-US" b="1" dirty="0"/>
            </a:p>
          </p:txBody>
        </p:sp>
      </p:grpSp>
      <p:sp>
        <p:nvSpPr>
          <p:cNvPr id="258" name="Freeform 55">
            <a:extLst>
              <a:ext uri="{FF2B5EF4-FFF2-40B4-BE49-F238E27FC236}">
                <a16:creationId xmlns:a16="http://schemas.microsoft.com/office/drawing/2014/main" id="{57C917C2-4BE7-6247-882C-B6A8428E9D45}"/>
              </a:ext>
            </a:extLst>
          </p:cNvPr>
          <p:cNvSpPr>
            <a:spLocks/>
          </p:cNvSpPr>
          <p:nvPr/>
        </p:nvSpPr>
        <p:spPr bwMode="auto">
          <a:xfrm>
            <a:off x="1882572" y="6725436"/>
            <a:ext cx="381000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301">
            <a:extLst>
              <a:ext uri="{FF2B5EF4-FFF2-40B4-BE49-F238E27FC236}">
                <a16:creationId xmlns:a16="http://schemas.microsoft.com/office/drawing/2014/main" id="{0BF45374-9D6E-6A47-91E2-A4CA5FAE2FCB}"/>
              </a:ext>
            </a:extLst>
          </p:cNvPr>
          <p:cNvSpPr>
            <a:spLocks/>
          </p:cNvSpPr>
          <p:nvPr/>
        </p:nvSpPr>
        <p:spPr bwMode="auto">
          <a:xfrm flipH="1">
            <a:off x="2637504" y="6695619"/>
            <a:ext cx="547764" cy="1386485"/>
          </a:xfrm>
          <a:custGeom>
            <a:avLst/>
            <a:gdLst>
              <a:gd name="T0" fmla="*/ 0 w 240"/>
              <a:gd name="T1" fmla="*/ 584528 h 840"/>
              <a:gd name="T2" fmla="*/ 505263720 w 240"/>
              <a:gd name="T3" fmla="*/ 1022536 h 840"/>
              <a:gd name="T4" fmla="*/ 505263720 w 240"/>
              <a:gd name="T5" fmla="*/ 145496 h 840"/>
              <a:gd name="T6" fmla="*/ 0 w 240"/>
              <a:gd name="T7" fmla="*/ 0 h 840"/>
              <a:gd name="T8" fmla="*/ 0 w 240"/>
              <a:gd name="T9" fmla="*/ 584528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5" name="Group 51">
            <a:extLst>
              <a:ext uri="{FF2B5EF4-FFF2-40B4-BE49-F238E27FC236}">
                <a16:creationId xmlns:a16="http://schemas.microsoft.com/office/drawing/2014/main" id="{F7920BCA-C091-4647-9B6A-52E34A37583B}"/>
              </a:ext>
            </a:extLst>
          </p:cNvPr>
          <p:cNvGrpSpPr>
            <a:grpSpLocks/>
          </p:cNvGrpSpPr>
          <p:nvPr/>
        </p:nvGrpSpPr>
        <p:grpSpPr bwMode="auto">
          <a:xfrm>
            <a:off x="2735358" y="3411572"/>
            <a:ext cx="141288" cy="460375"/>
            <a:chOff x="5403" y="3457"/>
            <a:chExt cx="209" cy="755"/>
          </a:xfrm>
        </p:grpSpPr>
        <p:sp>
          <p:nvSpPr>
            <p:cNvPr id="186" name="Oval 52">
              <a:extLst>
                <a:ext uri="{FF2B5EF4-FFF2-40B4-BE49-F238E27FC236}">
                  <a16:creationId xmlns:a16="http://schemas.microsoft.com/office/drawing/2014/main" id="{6382DE99-37B1-6B42-8556-8251BBA54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7" name="Oval 53">
              <a:extLst>
                <a:ext uri="{FF2B5EF4-FFF2-40B4-BE49-F238E27FC236}">
                  <a16:creationId xmlns:a16="http://schemas.microsoft.com/office/drawing/2014/main" id="{6FB16875-DEA4-3245-AED8-6C74427AD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8" name="Freeform 54">
              <a:extLst>
                <a:ext uri="{FF2B5EF4-FFF2-40B4-BE49-F238E27FC236}">
                  <a16:creationId xmlns:a16="http://schemas.microsoft.com/office/drawing/2014/main" id="{02A20B28-D915-E940-8EF3-FA6D192EC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Rectangle 55">
              <a:extLst>
                <a:ext uri="{FF2B5EF4-FFF2-40B4-BE49-F238E27FC236}">
                  <a16:creationId xmlns:a16="http://schemas.microsoft.com/office/drawing/2014/main" id="{7828077B-B57F-0541-8269-A825AAEE6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0" name="Rectangle 56">
              <a:extLst>
                <a:ext uri="{FF2B5EF4-FFF2-40B4-BE49-F238E27FC236}">
                  <a16:creationId xmlns:a16="http://schemas.microsoft.com/office/drawing/2014/main" id="{E38F0AD6-6118-6C4D-9E9E-89B150DF4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1" name="Rectangle 57">
              <a:extLst>
                <a:ext uri="{FF2B5EF4-FFF2-40B4-BE49-F238E27FC236}">
                  <a16:creationId xmlns:a16="http://schemas.microsoft.com/office/drawing/2014/main" id="{900906C9-D7D2-AC45-A1B3-F81DDA369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2" name="Rectangle 58">
              <a:extLst>
                <a:ext uri="{FF2B5EF4-FFF2-40B4-BE49-F238E27FC236}">
                  <a16:creationId xmlns:a16="http://schemas.microsoft.com/office/drawing/2014/main" id="{159811D6-68F9-3444-87AC-986033F76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3" name="Group 21">
            <a:extLst>
              <a:ext uri="{FF2B5EF4-FFF2-40B4-BE49-F238E27FC236}">
                <a16:creationId xmlns:a16="http://schemas.microsoft.com/office/drawing/2014/main" id="{870BB479-B81F-C74B-9038-95797CC72975}"/>
              </a:ext>
            </a:extLst>
          </p:cNvPr>
          <p:cNvGrpSpPr>
            <a:grpSpLocks/>
          </p:cNvGrpSpPr>
          <p:nvPr/>
        </p:nvGrpSpPr>
        <p:grpSpPr bwMode="auto">
          <a:xfrm>
            <a:off x="2690908" y="3588982"/>
            <a:ext cx="185738" cy="660400"/>
            <a:chOff x="5403" y="3457"/>
            <a:chExt cx="209" cy="755"/>
          </a:xfrm>
        </p:grpSpPr>
        <p:sp>
          <p:nvSpPr>
            <p:cNvPr id="194" name="Oval 22">
              <a:extLst>
                <a:ext uri="{FF2B5EF4-FFF2-40B4-BE49-F238E27FC236}">
                  <a16:creationId xmlns:a16="http://schemas.microsoft.com/office/drawing/2014/main" id="{11DA90A2-9F7F-4F4E-8274-1FEDAC8EE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" name="Oval 23">
              <a:extLst>
                <a:ext uri="{FF2B5EF4-FFF2-40B4-BE49-F238E27FC236}">
                  <a16:creationId xmlns:a16="http://schemas.microsoft.com/office/drawing/2014/main" id="{2F03376D-EC53-A94C-8B41-D2D59A027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6" name="Freeform 24">
              <a:extLst>
                <a:ext uri="{FF2B5EF4-FFF2-40B4-BE49-F238E27FC236}">
                  <a16:creationId xmlns:a16="http://schemas.microsoft.com/office/drawing/2014/main" id="{DB7FABCC-2CE9-1246-979D-EC083CA9C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Rectangle 25">
              <a:extLst>
                <a:ext uri="{FF2B5EF4-FFF2-40B4-BE49-F238E27FC236}">
                  <a16:creationId xmlns:a16="http://schemas.microsoft.com/office/drawing/2014/main" id="{43D17F62-0FA0-5542-B255-AA9235FEC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8" name="Rectangle 26">
              <a:extLst>
                <a:ext uri="{FF2B5EF4-FFF2-40B4-BE49-F238E27FC236}">
                  <a16:creationId xmlns:a16="http://schemas.microsoft.com/office/drawing/2014/main" id="{910DF472-46EA-0349-B693-CD320B802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9" name="Rectangle 27">
              <a:extLst>
                <a:ext uri="{FF2B5EF4-FFF2-40B4-BE49-F238E27FC236}">
                  <a16:creationId xmlns:a16="http://schemas.microsoft.com/office/drawing/2014/main" id="{E3247F8E-CB0B-084F-933B-673BB0999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0" name="Rectangle 28">
              <a:extLst>
                <a:ext uri="{FF2B5EF4-FFF2-40B4-BE49-F238E27FC236}">
                  <a16:creationId xmlns:a16="http://schemas.microsoft.com/office/drawing/2014/main" id="{4CD1B19E-57A3-2B44-AC0C-A79209CB0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1" name="Group 51">
            <a:extLst>
              <a:ext uri="{FF2B5EF4-FFF2-40B4-BE49-F238E27FC236}">
                <a16:creationId xmlns:a16="http://schemas.microsoft.com/office/drawing/2014/main" id="{37E3725A-1FE3-E64A-8B92-3FFDB91DAACD}"/>
              </a:ext>
            </a:extLst>
          </p:cNvPr>
          <p:cNvGrpSpPr>
            <a:grpSpLocks/>
          </p:cNvGrpSpPr>
          <p:nvPr/>
        </p:nvGrpSpPr>
        <p:grpSpPr bwMode="auto">
          <a:xfrm>
            <a:off x="3131013" y="3440231"/>
            <a:ext cx="141288" cy="460375"/>
            <a:chOff x="5403" y="3457"/>
            <a:chExt cx="209" cy="755"/>
          </a:xfrm>
        </p:grpSpPr>
        <p:sp>
          <p:nvSpPr>
            <p:cNvPr id="202" name="Oval 52">
              <a:extLst>
                <a:ext uri="{FF2B5EF4-FFF2-40B4-BE49-F238E27FC236}">
                  <a16:creationId xmlns:a16="http://schemas.microsoft.com/office/drawing/2014/main" id="{6ABB8C5C-B55A-AF49-B302-6114C6333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3" name="Oval 53">
              <a:extLst>
                <a:ext uri="{FF2B5EF4-FFF2-40B4-BE49-F238E27FC236}">
                  <a16:creationId xmlns:a16="http://schemas.microsoft.com/office/drawing/2014/main" id="{F9964548-3237-9B4D-BDAD-E9E00A3BA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" name="Freeform 54">
              <a:extLst>
                <a:ext uri="{FF2B5EF4-FFF2-40B4-BE49-F238E27FC236}">
                  <a16:creationId xmlns:a16="http://schemas.microsoft.com/office/drawing/2014/main" id="{AF0D8104-828A-504F-84BB-44DD15AB3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Rectangle 55">
              <a:extLst>
                <a:ext uri="{FF2B5EF4-FFF2-40B4-BE49-F238E27FC236}">
                  <a16:creationId xmlns:a16="http://schemas.microsoft.com/office/drawing/2014/main" id="{38199B24-463A-3740-9D3B-02CB9D3D6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6" name="Rectangle 56">
              <a:extLst>
                <a:ext uri="{FF2B5EF4-FFF2-40B4-BE49-F238E27FC236}">
                  <a16:creationId xmlns:a16="http://schemas.microsoft.com/office/drawing/2014/main" id="{A7F0AC74-61EE-A14D-BB0C-4D23C136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7" name="Rectangle 57">
              <a:extLst>
                <a:ext uri="{FF2B5EF4-FFF2-40B4-BE49-F238E27FC236}">
                  <a16:creationId xmlns:a16="http://schemas.microsoft.com/office/drawing/2014/main" id="{00C066F4-8ADC-0C47-8489-7CD044594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8" name="Rectangle 58">
              <a:extLst>
                <a:ext uri="{FF2B5EF4-FFF2-40B4-BE49-F238E27FC236}">
                  <a16:creationId xmlns:a16="http://schemas.microsoft.com/office/drawing/2014/main" id="{63F0DF0D-2F64-F042-8725-72B21EDCF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9" name="Group 21">
            <a:extLst>
              <a:ext uri="{FF2B5EF4-FFF2-40B4-BE49-F238E27FC236}">
                <a16:creationId xmlns:a16="http://schemas.microsoft.com/office/drawing/2014/main" id="{AB09C7C4-3DAA-8A4D-836F-499E7A569456}"/>
              </a:ext>
            </a:extLst>
          </p:cNvPr>
          <p:cNvGrpSpPr>
            <a:grpSpLocks/>
          </p:cNvGrpSpPr>
          <p:nvPr/>
        </p:nvGrpSpPr>
        <p:grpSpPr bwMode="auto">
          <a:xfrm>
            <a:off x="3086563" y="3617641"/>
            <a:ext cx="185738" cy="660400"/>
            <a:chOff x="5403" y="3457"/>
            <a:chExt cx="209" cy="755"/>
          </a:xfrm>
        </p:grpSpPr>
        <p:sp>
          <p:nvSpPr>
            <p:cNvPr id="210" name="Oval 22">
              <a:extLst>
                <a:ext uri="{FF2B5EF4-FFF2-40B4-BE49-F238E27FC236}">
                  <a16:creationId xmlns:a16="http://schemas.microsoft.com/office/drawing/2014/main" id="{F9A3B8EF-17E6-0244-B1C4-5441E51B5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1" name="Oval 23">
              <a:extLst>
                <a:ext uri="{FF2B5EF4-FFF2-40B4-BE49-F238E27FC236}">
                  <a16:creationId xmlns:a16="http://schemas.microsoft.com/office/drawing/2014/main" id="{695A6055-EAD3-5C40-8669-06585C8BA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2" name="Freeform 24">
              <a:extLst>
                <a:ext uri="{FF2B5EF4-FFF2-40B4-BE49-F238E27FC236}">
                  <a16:creationId xmlns:a16="http://schemas.microsoft.com/office/drawing/2014/main" id="{CC7C3C90-4152-264F-9F2D-7015439BA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Rectangle 25">
              <a:extLst>
                <a:ext uri="{FF2B5EF4-FFF2-40B4-BE49-F238E27FC236}">
                  <a16:creationId xmlns:a16="http://schemas.microsoft.com/office/drawing/2014/main" id="{98172E68-5857-6F41-85A7-D724829FF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4" name="Rectangle 26">
              <a:extLst>
                <a:ext uri="{FF2B5EF4-FFF2-40B4-BE49-F238E27FC236}">
                  <a16:creationId xmlns:a16="http://schemas.microsoft.com/office/drawing/2014/main" id="{89A10A37-3F9C-554B-A913-E3BD7635C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" name="Rectangle 27">
              <a:extLst>
                <a:ext uri="{FF2B5EF4-FFF2-40B4-BE49-F238E27FC236}">
                  <a16:creationId xmlns:a16="http://schemas.microsoft.com/office/drawing/2014/main" id="{3BCC227B-71E5-A148-AB67-234F770FB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6" name="Rectangle 28">
              <a:extLst>
                <a:ext uri="{FF2B5EF4-FFF2-40B4-BE49-F238E27FC236}">
                  <a16:creationId xmlns:a16="http://schemas.microsoft.com/office/drawing/2014/main" id="{56A40CDC-38CC-524F-A587-3C58ABC9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7" name="Group 51">
            <a:extLst>
              <a:ext uri="{FF2B5EF4-FFF2-40B4-BE49-F238E27FC236}">
                <a16:creationId xmlns:a16="http://schemas.microsoft.com/office/drawing/2014/main" id="{087E0CE5-0B42-AD49-85CC-84D642C8EF73}"/>
              </a:ext>
            </a:extLst>
          </p:cNvPr>
          <p:cNvGrpSpPr>
            <a:grpSpLocks/>
          </p:cNvGrpSpPr>
          <p:nvPr/>
        </p:nvGrpSpPr>
        <p:grpSpPr bwMode="auto">
          <a:xfrm>
            <a:off x="3615226" y="3406388"/>
            <a:ext cx="141288" cy="460375"/>
            <a:chOff x="5403" y="3457"/>
            <a:chExt cx="209" cy="755"/>
          </a:xfrm>
        </p:grpSpPr>
        <p:sp>
          <p:nvSpPr>
            <p:cNvPr id="218" name="Oval 52">
              <a:extLst>
                <a:ext uri="{FF2B5EF4-FFF2-40B4-BE49-F238E27FC236}">
                  <a16:creationId xmlns:a16="http://schemas.microsoft.com/office/drawing/2014/main" id="{D6B0FA32-E5D6-AC4B-B3C9-D45E0F14B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9" name="Oval 53">
              <a:extLst>
                <a:ext uri="{FF2B5EF4-FFF2-40B4-BE49-F238E27FC236}">
                  <a16:creationId xmlns:a16="http://schemas.microsoft.com/office/drawing/2014/main" id="{3716A25C-7C09-4943-B948-1AA0F9C9E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0" name="Freeform 54">
              <a:extLst>
                <a:ext uri="{FF2B5EF4-FFF2-40B4-BE49-F238E27FC236}">
                  <a16:creationId xmlns:a16="http://schemas.microsoft.com/office/drawing/2014/main" id="{395EC672-B6ED-EF4D-A287-F55ADE321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Rectangle 55">
              <a:extLst>
                <a:ext uri="{FF2B5EF4-FFF2-40B4-BE49-F238E27FC236}">
                  <a16:creationId xmlns:a16="http://schemas.microsoft.com/office/drawing/2014/main" id="{63C99800-2ED1-5149-9E08-DDA898726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2" name="Rectangle 56">
              <a:extLst>
                <a:ext uri="{FF2B5EF4-FFF2-40B4-BE49-F238E27FC236}">
                  <a16:creationId xmlns:a16="http://schemas.microsoft.com/office/drawing/2014/main" id="{72359349-7896-664E-AE47-4131CF71F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4" name="Rectangle 57">
              <a:extLst>
                <a:ext uri="{FF2B5EF4-FFF2-40B4-BE49-F238E27FC236}">
                  <a16:creationId xmlns:a16="http://schemas.microsoft.com/office/drawing/2014/main" id="{F95832F8-14F7-0144-AA74-4312BF416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9" name="Rectangle 58">
              <a:extLst>
                <a:ext uri="{FF2B5EF4-FFF2-40B4-BE49-F238E27FC236}">
                  <a16:creationId xmlns:a16="http://schemas.microsoft.com/office/drawing/2014/main" id="{0A2BFEC0-B3D5-1C4B-9D10-A588F030A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30" name="Group 21">
            <a:extLst>
              <a:ext uri="{FF2B5EF4-FFF2-40B4-BE49-F238E27FC236}">
                <a16:creationId xmlns:a16="http://schemas.microsoft.com/office/drawing/2014/main" id="{F92F7732-19FA-7F4A-9E70-3B8EC4E7E1CC}"/>
              </a:ext>
            </a:extLst>
          </p:cNvPr>
          <p:cNvGrpSpPr>
            <a:grpSpLocks/>
          </p:cNvGrpSpPr>
          <p:nvPr/>
        </p:nvGrpSpPr>
        <p:grpSpPr bwMode="auto">
          <a:xfrm>
            <a:off x="3570776" y="3583798"/>
            <a:ext cx="185738" cy="660400"/>
            <a:chOff x="5403" y="3457"/>
            <a:chExt cx="209" cy="755"/>
          </a:xfrm>
        </p:grpSpPr>
        <p:sp>
          <p:nvSpPr>
            <p:cNvPr id="231" name="Oval 22">
              <a:extLst>
                <a:ext uri="{FF2B5EF4-FFF2-40B4-BE49-F238E27FC236}">
                  <a16:creationId xmlns:a16="http://schemas.microsoft.com/office/drawing/2014/main" id="{453637CD-E05A-9347-9117-416D4CD00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2" name="Oval 23">
              <a:extLst>
                <a:ext uri="{FF2B5EF4-FFF2-40B4-BE49-F238E27FC236}">
                  <a16:creationId xmlns:a16="http://schemas.microsoft.com/office/drawing/2014/main" id="{751BB055-E3CE-734F-9ABC-6C154A844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3" name="Freeform 24">
              <a:extLst>
                <a:ext uri="{FF2B5EF4-FFF2-40B4-BE49-F238E27FC236}">
                  <a16:creationId xmlns:a16="http://schemas.microsoft.com/office/drawing/2014/main" id="{1A985A4D-E198-4840-B26D-80CABE7E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Rectangle 25">
              <a:extLst>
                <a:ext uri="{FF2B5EF4-FFF2-40B4-BE49-F238E27FC236}">
                  <a16:creationId xmlns:a16="http://schemas.microsoft.com/office/drawing/2014/main" id="{17F1140A-ACCD-D14F-888A-02DCA57F2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" name="Rectangle 26">
              <a:extLst>
                <a:ext uri="{FF2B5EF4-FFF2-40B4-BE49-F238E27FC236}">
                  <a16:creationId xmlns:a16="http://schemas.microsoft.com/office/drawing/2014/main" id="{F2C842EA-9DF0-3C48-B5F9-586A38B72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0" name="Rectangle 27">
              <a:extLst>
                <a:ext uri="{FF2B5EF4-FFF2-40B4-BE49-F238E27FC236}">
                  <a16:creationId xmlns:a16="http://schemas.microsoft.com/office/drawing/2014/main" id="{2671876F-EAD8-5F47-A6CE-1617461AB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1" name="Rectangle 28">
              <a:extLst>
                <a:ext uri="{FF2B5EF4-FFF2-40B4-BE49-F238E27FC236}">
                  <a16:creationId xmlns:a16="http://schemas.microsoft.com/office/drawing/2014/main" id="{B202A0DD-C959-A647-A6FF-E51DA8C7B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52" name="Group 51">
            <a:extLst>
              <a:ext uri="{FF2B5EF4-FFF2-40B4-BE49-F238E27FC236}">
                <a16:creationId xmlns:a16="http://schemas.microsoft.com/office/drawing/2014/main" id="{AD84D36F-7A88-064F-8AFB-4EB7F210EA39}"/>
              </a:ext>
            </a:extLst>
          </p:cNvPr>
          <p:cNvGrpSpPr>
            <a:grpSpLocks/>
          </p:cNvGrpSpPr>
          <p:nvPr/>
        </p:nvGrpSpPr>
        <p:grpSpPr bwMode="auto">
          <a:xfrm>
            <a:off x="4193388" y="3430780"/>
            <a:ext cx="141288" cy="460375"/>
            <a:chOff x="5403" y="3457"/>
            <a:chExt cx="209" cy="755"/>
          </a:xfrm>
        </p:grpSpPr>
        <p:sp>
          <p:nvSpPr>
            <p:cNvPr id="253" name="Oval 52">
              <a:extLst>
                <a:ext uri="{FF2B5EF4-FFF2-40B4-BE49-F238E27FC236}">
                  <a16:creationId xmlns:a16="http://schemas.microsoft.com/office/drawing/2014/main" id="{069BCFA4-68EB-4042-A626-3459059E7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4" name="Oval 53">
              <a:extLst>
                <a:ext uri="{FF2B5EF4-FFF2-40B4-BE49-F238E27FC236}">
                  <a16:creationId xmlns:a16="http://schemas.microsoft.com/office/drawing/2014/main" id="{4A261186-BD61-BD44-9192-1ED543413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5" name="Freeform 54">
              <a:extLst>
                <a:ext uri="{FF2B5EF4-FFF2-40B4-BE49-F238E27FC236}">
                  <a16:creationId xmlns:a16="http://schemas.microsoft.com/office/drawing/2014/main" id="{7830B09E-B387-C244-B933-60C3152A6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Rectangle 55">
              <a:extLst>
                <a:ext uri="{FF2B5EF4-FFF2-40B4-BE49-F238E27FC236}">
                  <a16:creationId xmlns:a16="http://schemas.microsoft.com/office/drawing/2014/main" id="{AF118D5B-96A2-DE4E-A0B0-4DC1CE132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9" name="Rectangle 56">
              <a:extLst>
                <a:ext uri="{FF2B5EF4-FFF2-40B4-BE49-F238E27FC236}">
                  <a16:creationId xmlns:a16="http://schemas.microsoft.com/office/drawing/2014/main" id="{36909EAD-387D-4448-B6E5-7E4C12A87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2" name="Rectangle 57">
              <a:extLst>
                <a:ext uri="{FF2B5EF4-FFF2-40B4-BE49-F238E27FC236}">
                  <a16:creationId xmlns:a16="http://schemas.microsoft.com/office/drawing/2014/main" id="{31B5FAEA-34C1-4C46-9327-7A6043BC0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3" name="Rectangle 58">
              <a:extLst>
                <a:ext uri="{FF2B5EF4-FFF2-40B4-BE49-F238E27FC236}">
                  <a16:creationId xmlns:a16="http://schemas.microsoft.com/office/drawing/2014/main" id="{58B2D8A6-63C0-2A4B-A456-E4088232B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64" name="Group 21">
            <a:extLst>
              <a:ext uri="{FF2B5EF4-FFF2-40B4-BE49-F238E27FC236}">
                <a16:creationId xmlns:a16="http://schemas.microsoft.com/office/drawing/2014/main" id="{2E505BE3-E7C4-D442-9F80-A95BF113D313}"/>
              </a:ext>
            </a:extLst>
          </p:cNvPr>
          <p:cNvGrpSpPr>
            <a:grpSpLocks/>
          </p:cNvGrpSpPr>
          <p:nvPr/>
        </p:nvGrpSpPr>
        <p:grpSpPr bwMode="auto">
          <a:xfrm>
            <a:off x="4148938" y="3608190"/>
            <a:ext cx="185738" cy="660400"/>
            <a:chOff x="5403" y="3457"/>
            <a:chExt cx="209" cy="755"/>
          </a:xfrm>
        </p:grpSpPr>
        <p:sp>
          <p:nvSpPr>
            <p:cNvPr id="265" name="Oval 22">
              <a:extLst>
                <a:ext uri="{FF2B5EF4-FFF2-40B4-BE49-F238E27FC236}">
                  <a16:creationId xmlns:a16="http://schemas.microsoft.com/office/drawing/2014/main" id="{72894829-08E0-684B-8D11-E54AAEE7D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D70B3083-6164-2346-A64E-F50BFBD2F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" name="Freeform 24">
              <a:extLst>
                <a:ext uri="{FF2B5EF4-FFF2-40B4-BE49-F238E27FC236}">
                  <a16:creationId xmlns:a16="http://schemas.microsoft.com/office/drawing/2014/main" id="{874F9FF2-A0C9-0B4C-92CA-F20BB835C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Rectangle 25">
              <a:extLst>
                <a:ext uri="{FF2B5EF4-FFF2-40B4-BE49-F238E27FC236}">
                  <a16:creationId xmlns:a16="http://schemas.microsoft.com/office/drawing/2014/main" id="{CF006D66-3FDA-2647-AD8E-83AB5AADA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9" name="Rectangle 26">
              <a:extLst>
                <a:ext uri="{FF2B5EF4-FFF2-40B4-BE49-F238E27FC236}">
                  <a16:creationId xmlns:a16="http://schemas.microsoft.com/office/drawing/2014/main" id="{8DBC8894-D335-7946-BEF2-3E7BF3945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805DFF03-7199-D04E-917B-03B83C837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1" name="Rectangle 28">
              <a:extLst>
                <a:ext uri="{FF2B5EF4-FFF2-40B4-BE49-F238E27FC236}">
                  <a16:creationId xmlns:a16="http://schemas.microsoft.com/office/drawing/2014/main" id="{5313BCFE-874A-E547-BD7B-E3E17843B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72" name="Group 51">
            <a:extLst>
              <a:ext uri="{FF2B5EF4-FFF2-40B4-BE49-F238E27FC236}">
                <a16:creationId xmlns:a16="http://schemas.microsoft.com/office/drawing/2014/main" id="{C9CE3E5C-A893-9A4D-8D31-876EA6BC43FE}"/>
              </a:ext>
            </a:extLst>
          </p:cNvPr>
          <p:cNvGrpSpPr>
            <a:grpSpLocks/>
          </p:cNvGrpSpPr>
          <p:nvPr/>
        </p:nvGrpSpPr>
        <p:grpSpPr bwMode="auto">
          <a:xfrm>
            <a:off x="4677601" y="3396937"/>
            <a:ext cx="141288" cy="460375"/>
            <a:chOff x="5403" y="3457"/>
            <a:chExt cx="209" cy="755"/>
          </a:xfrm>
        </p:grpSpPr>
        <p:sp>
          <p:nvSpPr>
            <p:cNvPr id="273" name="Oval 52">
              <a:extLst>
                <a:ext uri="{FF2B5EF4-FFF2-40B4-BE49-F238E27FC236}">
                  <a16:creationId xmlns:a16="http://schemas.microsoft.com/office/drawing/2014/main" id="{EEEC5A36-BC0C-7D45-B1CF-3B1F9A056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4" name="Oval 53">
              <a:extLst>
                <a:ext uri="{FF2B5EF4-FFF2-40B4-BE49-F238E27FC236}">
                  <a16:creationId xmlns:a16="http://schemas.microsoft.com/office/drawing/2014/main" id="{11C5535D-43E6-6C45-BC3F-825ABE184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5" name="Freeform 54">
              <a:extLst>
                <a:ext uri="{FF2B5EF4-FFF2-40B4-BE49-F238E27FC236}">
                  <a16:creationId xmlns:a16="http://schemas.microsoft.com/office/drawing/2014/main" id="{833063F0-D0B8-5442-95D6-6D67C953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Rectangle 55">
              <a:extLst>
                <a:ext uri="{FF2B5EF4-FFF2-40B4-BE49-F238E27FC236}">
                  <a16:creationId xmlns:a16="http://schemas.microsoft.com/office/drawing/2014/main" id="{FFC743F9-9473-5D48-A0B5-D63710428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" name="Rectangle 56">
              <a:extLst>
                <a:ext uri="{FF2B5EF4-FFF2-40B4-BE49-F238E27FC236}">
                  <a16:creationId xmlns:a16="http://schemas.microsoft.com/office/drawing/2014/main" id="{BC41B42A-F558-6A4F-83AE-D32597709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8" name="Rectangle 57">
              <a:extLst>
                <a:ext uri="{FF2B5EF4-FFF2-40B4-BE49-F238E27FC236}">
                  <a16:creationId xmlns:a16="http://schemas.microsoft.com/office/drawing/2014/main" id="{2C1BB744-2E58-EA46-BF43-880C6DD39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9" name="Rectangle 58">
              <a:extLst>
                <a:ext uri="{FF2B5EF4-FFF2-40B4-BE49-F238E27FC236}">
                  <a16:creationId xmlns:a16="http://schemas.microsoft.com/office/drawing/2014/main" id="{B746CCD7-689C-5148-9C84-5D46C5BF0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80" name="Group 21">
            <a:extLst>
              <a:ext uri="{FF2B5EF4-FFF2-40B4-BE49-F238E27FC236}">
                <a16:creationId xmlns:a16="http://schemas.microsoft.com/office/drawing/2014/main" id="{C493CF4C-4190-F94C-B960-8A552FE36718}"/>
              </a:ext>
            </a:extLst>
          </p:cNvPr>
          <p:cNvGrpSpPr>
            <a:grpSpLocks/>
          </p:cNvGrpSpPr>
          <p:nvPr/>
        </p:nvGrpSpPr>
        <p:grpSpPr bwMode="auto">
          <a:xfrm>
            <a:off x="4633151" y="3574347"/>
            <a:ext cx="185738" cy="660400"/>
            <a:chOff x="5403" y="3457"/>
            <a:chExt cx="209" cy="755"/>
          </a:xfrm>
        </p:grpSpPr>
        <p:sp>
          <p:nvSpPr>
            <p:cNvPr id="281" name="Oval 22">
              <a:extLst>
                <a:ext uri="{FF2B5EF4-FFF2-40B4-BE49-F238E27FC236}">
                  <a16:creationId xmlns:a16="http://schemas.microsoft.com/office/drawing/2014/main" id="{270549B7-A43E-4142-99BE-645EFF3E1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2" name="Oval 23">
              <a:extLst>
                <a:ext uri="{FF2B5EF4-FFF2-40B4-BE49-F238E27FC236}">
                  <a16:creationId xmlns:a16="http://schemas.microsoft.com/office/drawing/2014/main" id="{B9CC845C-E930-8C4E-989B-AD9ADF003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3" name="Freeform 24">
              <a:extLst>
                <a:ext uri="{FF2B5EF4-FFF2-40B4-BE49-F238E27FC236}">
                  <a16:creationId xmlns:a16="http://schemas.microsoft.com/office/drawing/2014/main" id="{62FBDD9D-931A-D442-A69F-EE1719F3E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Rectangle 25">
              <a:extLst>
                <a:ext uri="{FF2B5EF4-FFF2-40B4-BE49-F238E27FC236}">
                  <a16:creationId xmlns:a16="http://schemas.microsoft.com/office/drawing/2014/main" id="{DEF1DA44-FC47-6348-981F-7E9766769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5" name="Rectangle 26">
              <a:extLst>
                <a:ext uri="{FF2B5EF4-FFF2-40B4-BE49-F238E27FC236}">
                  <a16:creationId xmlns:a16="http://schemas.microsoft.com/office/drawing/2014/main" id="{9F75A52D-07A0-4641-9829-6E2DB135F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" name="Rectangle 27">
              <a:extLst>
                <a:ext uri="{FF2B5EF4-FFF2-40B4-BE49-F238E27FC236}">
                  <a16:creationId xmlns:a16="http://schemas.microsoft.com/office/drawing/2014/main" id="{EE723A98-2950-7142-BD1E-18D5906C7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" name="Rectangle 28">
              <a:extLst>
                <a:ext uri="{FF2B5EF4-FFF2-40B4-BE49-F238E27FC236}">
                  <a16:creationId xmlns:a16="http://schemas.microsoft.com/office/drawing/2014/main" id="{CB77A8BF-6359-CD47-BE92-848027574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88" name="Freeform 55">
            <a:extLst>
              <a:ext uri="{FF2B5EF4-FFF2-40B4-BE49-F238E27FC236}">
                <a16:creationId xmlns:a16="http://schemas.microsoft.com/office/drawing/2014/main" id="{4959A0B2-C6D9-064D-96E4-A78427AE030C}"/>
              </a:ext>
            </a:extLst>
          </p:cNvPr>
          <p:cNvSpPr>
            <a:spLocks/>
          </p:cNvSpPr>
          <p:nvPr/>
        </p:nvSpPr>
        <p:spPr bwMode="auto">
          <a:xfrm>
            <a:off x="4497445" y="6768152"/>
            <a:ext cx="381000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Freeform 301">
            <a:extLst>
              <a:ext uri="{FF2B5EF4-FFF2-40B4-BE49-F238E27FC236}">
                <a16:creationId xmlns:a16="http://schemas.microsoft.com/office/drawing/2014/main" id="{30164AA8-7D25-6542-8307-D67AE85F93D3}"/>
              </a:ext>
            </a:extLst>
          </p:cNvPr>
          <p:cNvSpPr>
            <a:spLocks/>
          </p:cNvSpPr>
          <p:nvPr/>
        </p:nvSpPr>
        <p:spPr bwMode="auto">
          <a:xfrm flipH="1">
            <a:off x="5252377" y="6738335"/>
            <a:ext cx="547764" cy="1386485"/>
          </a:xfrm>
          <a:custGeom>
            <a:avLst/>
            <a:gdLst>
              <a:gd name="T0" fmla="*/ 0 w 240"/>
              <a:gd name="T1" fmla="*/ 584528 h 840"/>
              <a:gd name="T2" fmla="*/ 505263720 w 240"/>
              <a:gd name="T3" fmla="*/ 1022536 h 840"/>
              <a:gd name="T4" fmla="*/ 505263720 w 240"/>
              <a:gd name="T5" fmla="*/ 145496 h 840"/>
              <a:gd name="T6" fmla="*/ 0 w 240"/>
              <a:gd name="T7" fmla="*/ 0 h 840"/>
              <a:gd name="T8" fmla="*/ 0 w 240"/>
              <a:gd name="T9" fmla="*/ 584528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0" name="Group 51">
            <a:extLst>
              <a:ext uri="{FF2B5EF4-FFF2-40B4-BE49-F238E27FC236}">
                <a16:creationId xmlns:a16="http://schemas.microsoft.com/office/drawing/2014/main" id="{43DE1D4C-1E91-A249-B1B4-6C61B632F270}"/>
              </a:ext>
            </a:extLst>
          </p:cNvPr>
          <p:cNvGrpSpPr>
            <a:grpSpLocks/>
          </p:cNvGrpSpPr>
          <p:nvPr/>
        </p:nvGrpSpPr>
        <p:grpSpPr bwMode="auto">
          <a:xfrm>
            <a:off x="1046391" y="4091729"/>
            <a:ext cx="141288" cy="460375"/>
            <a:chOff x="5403" y="3457"/>
            <a:chExt cx="209" cy="755"/>
          </a:xfrm>
        </p:grpSpPr>
        <p:sp>
          <p:nvSpPr>
            <p:cNvPr id="291" name="Oval 52">
              <a:extLst>
                <a:ext uri="{FF2B5EF4-FFF2-40B4-BE49-F238E27FC236}">
                  <a16:creationId xmlns:a16="http://schemas.microsoft.com/office/drawing/2014/main" id="{56AACFC1-9101-8642-90CE-AAA0CAE49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2" name="Oval 53">
              <a:extLst>
                <a:ext uri="{FF2B5EF4-FFF2-40B4-BE49-F238E27FC236}">
                  <a16:creationId xmlns:a16="http://schemas.microsoft.com/office/drawing/2014/main" id="{73F47B22-82BE-0146-B1A2-E843DD658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3" name="Freeform 54">
              <a:extLst>
                <a:ext uri="{FF2B5EF4-FFF2-40B4-BE49-F238E27FC236}">
                  <a16:creationId xmlns:a16="http://schemas.microsoft.com/office/drawing/2014/main" id="{A0473767-D9E8-464E-947E-64F2C9F9D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Rectangle 55">
              <a:extLst>
                <a:ext uri="{FF2B5EF4-FFF2-40B4-BE49-F238E27FC236}">
                  <a16:creationId xmlns:a16="http://schemas.microsoft.com/office/drawing/2014/main" id="{F29F9343-67B2-4E40-87B2-E7597EE50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5" name="Rectangle 56">
              <a:extLst>
                <a:ext uri="{FF2B5EF4-FFF2-40B4-BE49-F238E27FC236}">
                  <a16:creationId xmlns:a16="http://schemas.microsoft.com/office/drawing/2014/main" id="{0BFB89F4-45A0-9E4B-8F2B-E8BCCCE31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6" name="Rectangle 57">
              <a:extLst>
                <a:ext uri="{FF2B5EF4-FFF2-40B4-BE49-F238E27FC236}">
                  <a16:creationId xmlns:a16="http://schemas.microsoft.com/office/drawing/2014/main" id="{B63EDD6E-92DF-A44A-8183-2FCBB3BA4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" name="Rectangle 58">
              <a:extLst>
                <a:ext uri="{FF2B5EF4-FFF2-40B4-BE49-F238E27FC236}">
                  <a16:creationId xmlns:a16="http://schemas.microsoft.com/office/drawing/2014/main" id="{5E9893C5-5D11-9140-8387-DCF73A860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98" name="Group 21">
            <a:extLst>
              <a:ext uri="{FF2B5EF4-FFF2-40B4-BE49-F238E27FC236}">
                <a16:creationId xmlns:a16="http://schemas.microsoft.com/office/drawing/2014/main" id="{47FB6F68-7BC2-B74A-9EAC-8F97C54BC1C1}"/>
              </a:ext>
            </a:extLst>
          </p:cNvPr>
          <p:cNvGrpSpPr>
            <a:grpSpLocks/>
          </p:cNvGrpSpPr>
          <p:nvPr/>
        </p:nvGrpSpPr>
        <p:grpSpPr bwMode="auto">
          <a:xfrm>
            <a:off x="538627" y="3882791"/>
            <a:ext cx="185738" cy="660400"/>
            <a:chOff x="5403" y="3457"/>
            <a:chExt cx="209" cy="755"/>
          </a:xfrm>
        </p:grpSpPr>
        <p:sp>
          <p:nvSpPr>
            <p:cNvPr id="299" name="Oval 22">
              <a:extLst>
                <a:ext uri="{FF2B5EF4-FFF2-40B4-BE49-F238E27FC236}">
                  <a16:creationId xmlns:a16="http://schemas.microsoft.com/office/drawing/2014/main" id="{8DDB4D06-B8FD-6443-A21F-70BFF1C69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0" name="Oval 23">
              <a:extLst>
                <a:ext uri="{FF2B5EF4-FFF2-40B4-BE49-F238E27FC236}">
                  <a16:creationId xmlns:a16="http://schemas.microsoft.com/office/drawing/2014/main" id="{F7935CAA-653E-B646-8340-5AB1B92AF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1" name="Freeform 24">
              <a:extLst>
                <a:ext uri="{FF2B5EF4-FFF2-40B4-BE49-F238E27FC236}">
                  <a16:creationId xmlns:a16="http://schemas.microsoft.com/office/drawing/2014/main" id="{CFF864E2-0AE3-E245-BCBF-E570D580C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Rectangle 25">
              <a:extLst>
                <a:ext uri="{FF2B5EF4-FFF2-40B4-BE49-F238E27FC236}">
                  <a16:creationId xmlns:a16="http://schemas.microsoft.com/office/drawing/2014/main" id="{4A11E2F3-9AAB-534D-8BA2-8E704A084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3" name="Rectangle 26">
              <a:extLst>
                <a:ext uri="{FF2B5EF4-FFF2-40B4-BE49-F238E27FC236}">
                  <a16:creationId xmlns:a16="http://schemas.microsoft.com/office/drawing/2014/main" id="{83A83B85-078F-9948-9C37-1CFFC6331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4" name="Rectangle 27">
              <a:extLst>
                <a:ext uri="{FF2B5EF4-FFF2-40B4-BE49-F238E27FC236}">
                  <a16:creationId xmlns:a16="http://schemas.microsoft.com/office/drawing/2014/main" id="{679D4BE6-4CE9-B140-87E2-4834AA27F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5" name="Rectangle 28">
              <a:extLst>
                <a:ext uri="{FF2B5EF4-FFF2-40B4-BE49-F238E27FC236}">
                  <a16:creationId xmlns:a16="http://schemas.microsoft.com/office/drawing/2014/main" id="{7A4B7F10-6454-A149-A648-311243F7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6" name="Group 51">
            <a:extLst>
              <a:ext uri="{FF2B5EF4-FFF2-40B4-BE49-F238E27FC236}">
                <a16:creationId xmlns:a16="http://schemas.microsoft.com/office/drawing/2014/main" id="{1C844C61-23F6-9C41-9D2F-17AF0BF12597}"/>
              </a:ext>
            </a:extLst>
          </p:cNvPr>
          <p:cNvGrpSpPr>
            <a:grpSpLocks/>
          </p:cNvGrpSpPr>
          <p:nvPr/>
        </p:nvGrpSpPr>
        <p:grpSpPr bwMode="auto">
          <a:xfrm>
            <a:off x="6181725" y="3979249"/>
            <a:ext cx="141288" cy="460375"/>
            <a:chOff x="5403" y="3457"/>
            <a:chExt cx="209" cy="755"/>
          </a:xfrm>
        </p:grpSpPr>
        <p:sp>
          <p:nvSpPr>
            <p:cNvPr id="307" name="Oval 52">
              <a:extLst>
                <a:ext uri="{FF2B5EF4-FFF2-40B4-BE49-F238E27FC236}">
                  <a16:creationId xmlns:a16="http://schemas.microsoft.com/office/drawing/2014/main" id="{7BED4CC9-0FCB-094A-B9B3-56729741E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8" name="Oval 53">
              <a:extLst>
                <a:ext uri="{FF2B5EF4-FFF2-40B4-BE49-F238E27FC236}">
                  <a16:creationId xmlns:a16="http://schemas.microsoft.com/office/drawing/2014/main" id="{23540733-1F6D-214A-84D2-FE29B6CB2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9" name="Freeform 54">
              <a:extLst>
                <a:ext uri="{FF2B5EF4-FFF2-40B4-BE49-F238E27FC236}">
                  <a16:creationId xmlns:a16="http://schemas.microsoft.com/office/drawing/2014/main" id="{EA7CE7E6-EF09-C644-8145-C4E9C2EE6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Rectangle 55">
              <a:extLst>
                <a:ext uri="{FF2B5EF4-FFF2-40B4-BE49-F238E27FC236}">
                  <a16:creationId xmlns:a16="http://schemas.microsoft.com/office/drawing/2014/main" id="{8FB0E401-F8A9-1B44-B8DD-7F7C20083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1" name="Rectangle 56">
              <a:extLst>
                <a:ext uri="{FF2B5EF4-FFF2-40B4-BE49-F238E27FC236}">
                  <a16:creationId xmlns:a16="http://schemas.microsoft.com/office/drawing/2014/main" id="{7F8656FC-3893-9140-98CE-5D9DDD3CB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2" name="Rectangle 57">
              <a:extLst>
                <a:ext uri="{FF2B5EF4-FFF2-40B4-BE49-F238E27FC236}">
                  <a16:creationId xmlns:a16="http://schemas.microsoft.com/office/drawing/2014/main" id="{227EBE50-25AA-304A-8BBD-48A37A705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3" name="Rectangle 58">
              <a:extLst>
                <a:ext uri="{FF2B5EF4-FFF2-40B4-BE49-F238E27FC236}">
                  <a16:creationId xmlns:a16="http://schemas.microsoft.com/office/drawing/2014/main" id="{3A9DBC77-4BE3-764A-B3B0-4287C89C3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4" name="Group 21">
            <a:extLst>
              <a:ext uri="{FF2B5EF4-FFF2-40B4-BE49-F238E27FC236}">
                <a16:creationId xmlns:a16="http://schemas.microsoft.com/office/drawing/2014/main" id="{7B1F2AE0-96DB-344B-8CCC-FDA5A9413EF9}"/>
              </a:ext>
            </a:extLst>
          </p:cNvPr>
          <p:cNvGrpSpPr>
            <a:grpSpLocks/>
          </p:cNvGrpSpPr>
          <p:nvPr/>
        </p:nvGrpSpPr>
        <p:grpSpPr bwMode="auto">
          <a:xfrm>
            <a:off x="6667736" y="3859763"/>
            <a:ext cx="185738" cy="660400"/>
            <a:chOff x="5403" y="3457"/>
            <a:chExt cx="209" cy="755"/>
          </a:xfrm>
        </p:grpSpPr>
        <p:sp>
          <p:nvSpPr>
            <p:cNvPr id="315" name="Oval 22">
              <a:extLst>
                <a:ext uri="{FF2B5EF4-FFF2-40B4-BE49-F238E27FC236}">
                  <a16:creationId xmlns:a16="http://schemas.microsoft.com/office/drawing/2014/main" id="{A494AA2F-5902-BB4A-941B-03354BEA9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6" name="Oval 23">
              <a:extLst>
                <a:ext uri="{FF2B5EF4-FFF2-40B4-BE49-F238E27FC236}">
                  <a16:creationId xmlns:a16="http://schemas.microsoft.com/office/drawing/2014/main" id="{C68147E3-59FB-CB4F-9D83-E04B17A45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" name="Freeform 24">
              <a:extLst>
                <a:ext uri="{FF2B5EF4-FFF2-40B4-BE49-F238E27FC236}">
                  <a16:creationId xmlns:a16="http://schemas.microsoft.com/office/drawing/2014/main" id="{CE90700C-D9BB-4943-B181-37EEDFE7C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Rectangle 25">
              <a:extLst>
                <a:ext uri="{FF2B5EF4-FFF2-40B4-BE49-F238E27FC236}">
                  <a16:creationId xmlns:a16="http://schemas.microsoft.com/office/drawing/2014/main" id="{8D84F9B7-95E3-ED4C-A607-CF72C7585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9" name="Rectangle 26">
              <a:extLst>
                <a:ext uri="{FF2B5EF4-FFF2-40B4-BE49-F238E27FC236}">
                  <a16:creationId xmlns:a16="http://schemas.microsoft.com/office/drawing/2014/main" id="{DEF89572-81F5-4D4D-BC28-8999F544D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0" name="Rectangle 27">
              <a:extLst>
                <a:ext uri="{FF2B5EF4-FFF2-40B4-BE49-F238E27FC236}">
                  <a16:creationId xmlns:a16="http://schemas.microsoft.com/office/drawing/2014/main" id="{FEEA64EC-8608-C74B-AA71-7E4D6E1D2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1" name="Rectangle 28">
              <a:extLst>
                <a:ext uri="{FF2B5EF4-FFF2-40B4-BE49-F238E27FC236}">
                  <a16:creationId xmlns:a16="http://schemas.microsoft.com/office/drawing/2014/main" id="{03827352-2054-A24B-A9EF-8C71A716E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84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164</cp:revision>
  <dcterms:created xsi:type="dcterms:W3CDTF">2002-08-21T12:11:08Z</dcterms:created>
  <dcterms:modified xsi:type="dcterms:W3CDTF">2020-08-04T16:52:53Z</dcterms:modified>
  <cp:category>Shooting</cp:category>
</cp:coreProperties>
</file>