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6" d="100"/>
          <a:sy n="86" d="100"/>
        </p:scale>
        <p:origin x="3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50911"/>
              </p:ext>
            </p:extLst>
          </p:nvPr>
        </p:nvGraphicFramePr>
        <p:xfrm>
          <a:off x="152400" y="152400"/>
          <a:ext cx="7010400" cy="38282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 Small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Fast Stage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Toes touching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&amp; holstered, wrists below belt.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T1-T3 with only 2 rounds each.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3031563" y="809161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B2DC30-5E0F-46C8-8643-C8C35A744663}"/>
              </a:ext>
            </a:extLst>
          </p:cNvPr>
          <p:cNvGrpSpPr/>
          <p:nvPr/>
        </p:nvGrpSpPr>
        <p:grpSpPr>
          <a:xfrm>
            <a:off x="-2197099" y="7054334"/>
            <a:ext cx="596899" cy="369332"/>
            <a:chOff x="-2197099" y="7054334"/>
            <a:chExt cx="596899" cy="36933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89775B-071D-4DBD-AA7C-3139DEEB8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97099" y="7239000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4247119-632F-4CFC-9644-8530F500BCDD}"/>
                </a:ext>
              </a:extLst>
            </p:cNvPr>
            <p:cNvGrpSpPr/>
            <p:nvPr/>
          </p:nvGrpSpPr>
          <p:grpSpPr>
            <a:xfrm>
              <a:off x="-2194198" y="7054334"/>
              <a:ext cx="537183" cy="369332"/>
              <a:chOff x="-2192739" y="7337556"/>
              <a:chExt cx="537183" cy="36933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725BC6-ACEB-4E97-AC31-3B8D7F321E05}"/>
                  </a:ext>
                </a:extLst>
              </p:cNvPr>
              <p:cNvSpPr txBox="1"/>
              <p:nvPr/>
            </p:nvSpPr>
            <p:spPr>
              <a:xfrm>
                <a:off x="-219273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6C2765-70DA-4A4A-BBE1-6423B6CF1510}"/>
                  </a:ext>
                </a:extLst>
              </p:cNvPr>
              <p:cNvSpPr txBox="1"/>
              <p:nvPr/>
            </p:nvSpPr>
            <p:spPr>
              <a:xfrm>
                <a:off x="-193589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57" name="Group 29">
            <a:extLst>
              <a:ext uri="{FF2B5EF4-FFF2-40B4-BE49-F238E27FC236}">
                <a16:creationId xmlns:a16="http://schemas.microsoft.com/office/drawing/2014/main" id="{A4EC79E1-BC9F-8042-BA12-352FE2F26E07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893633"/>
            <a:ext cx="287338" cy="790575"/>
            <a:chOff x="528" y="240"/>
            <a:chExt cx="181" cy="498"/>
          </a:xfrm>
        </p:grpSpPr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F358072D-5AFD-7745-A5E4-1EA43EA1A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801A1C6B-C75A-E943-A7FC-827F18184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4B6832DE-2FAD-904A-8567-D095BC36F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170">
            <a:extLst>
              <a:ext uri="{FF2B5EF4-FFF2-40B4-BE49-F238E27FC236}">
                <a16:creationId xmlns:a16="http://schemas.microsoft.com/office/drawing/2014/main" id="{66651CA7-D8FA-DF40-B3A0-5B88766BCCA2}"/>
              </a:ext>
            </a:extLst>
          </p:cNvPr>
          <p:cNvGrpSpPr>
            <a:grpSpLocks/>
          </p:cNvGrpSpPr>
          <p:nvPr/>
        </p:nvGrpSpPr>
        <p:grpSpPr bwMode="auto">
          <a:xfrm>
            <a:off x="2394190" y="5893633"/>
            <a:ext cx="288925" cy="787400"/>
            <a:chOff x="1008" y="2592"/>
            <a:chExt cx="182" cy="496"/>
          </a:xfrm>
        </p:grpSpPr>
        <p:sp>
          <p:nvSpPr>
            <p:cNvPr id="62" name="Line 171">
              <a:extLst>
                <a:ext uri="{FF2B5EF4-FFF2-40B4-BE49-F238E27FC236}">
                  <a16:creationId xmlns:a16="http://schemas.microsoft.com/office/drawing/2014/main" id="{A5753EBA-304E-D649-B14E-EB986F2B1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72">
              <a:extLst>
                <a:ext uri="{FF2B5EF4-FFF2-40B4-BE49-F238E27FC236}">
                  <a16:creationId xmlns:a16="http://schemas.microsoft.com/office/drawing/2014/main" id="{F4DE38E1-19A3-9648-9C65-E1AE9607B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" name="Group 173">
              <a:extLst>
                <a:ext uri="{FF2B5EF4-FFF2-40B4-BE49-F238E27FC236}">
                  <a16:creationId xmlns:a16="http://schemas.microsoft.com/office/drawing/2014/main" id="{DE94E67C-6EA9-9940-85B9-0ABAC8DD3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5" name="Freeform 174">
                <a:extLst>
                  <a:ext uri="{FF2B5EF4-FFF2-40B4-BE49-F238E27FC236}">
                    <a16:creationId xmlns:a16="http://schemas.microsoft.com/office/drawing/2014/main" id="{0BACF92A-74D0-FE48-A2C1-FD791C3A9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75">
                <a:extLst>
                  <a:ext uri="{FF2B5EF4-FFF2-40B4-BE49-F238E27FC236}">
                    <a16:creationId xmlns:a16="http://schemas.microsoft.com/office/drawing/2014/main" id="{E4D1294C-BE1A-3F43-BDFE-600D94F56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7" name="Group 182">
            <a:extLst>
              <a:ext uri="{FF2B5EF4-FFF2-40B4-BE49-F238E27FC236}">
                <a16:creationId xmlns:a16="http://schemas.microsoft.com/office/drawing/2014/main" id="{4393D289-F91F-4947-8977-D94D3CD74F0F}"/>
              </a:ext>
            </a:extLst>
          </p:cNvPr>
          <p:cNvGrpSpPr>
            <a:grpSpLocks/>
          </p:cNvGrpSpPr>
          <p:nvPr/>
        </p:nvGrpSpPr>
        <p:grpSpPr bwMode="auto">
          <a:xfrm>
            <a:off x="3276038" y="5893633"/>
            <a:ext cx="287338" cy="787400"/>
            <a:chOff x="2449" y="2688"/>
            <a:chExt cx="181" cy="496"/>
          </a:xfrm>
        </p:grpSpPr>
        <p:sp>
          <p:nvSpPr>
            <p:cNvPr id="68" name="Line 183">
              <a:extLst>
                <a:ext uri="{FF2B5EF4-FFF2-40B4-BE49-F238E27FC236}">
                  <a16:creationId xmlns:a16="http://schemas.microsoft.com/office/drawing/2014/main" id="{24BCCDC9-E3ED-C548-B91B-36F42C65F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84">
              <a:extLst>
                <a:ext uri="{FF2B5EF4-FFF2-40B4-BE49-F238E27FC236}">
                  <a16:creationId xmlns:a16="http://schemas.microsoft.com/office/drawing/2014/main" id="{AB4039ED-8EC5-5C48-973C-A912EB14A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" name="Group 185">
              <a:extLst>
                <a:ext uri="{FF2B5EF4-FFF2-40B4-BE49-F238E27FC236}">
                  <a16:creationId xmlns:a16="http://schemas.microsoft.com/office/drawing/2014/main" id="{D3BC5DAB-17B6-7D4D-B08B-40F93BA61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1" name="Freeform 186">
                <a:extLst>
                  <a:ext uri="{FF2B5EF4-FFF2-40B4-BE49-F238E27FC236}">
                    <a16:creationId xmlns:a16="http://schemas.microsoft.com/office/drawing/2014/main" id="{16479E1B-99F7-D147-BB2E-A4287B2BA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87">
                <a:extLst>
                  <a:ext uri="{FF2B5EF4-FFF2-40B4-BE49-F238E27FC236}">
                    <a16:creationId xmlns:a16="http://schemas.microsoft.com/office/drawing/2014/main" id="{7C6D5E8F-BFAB-6A45-B121-2668E72DA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123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186</cp:revision>
  <dcterms:created xsi:type="dcterms:W3CDTF">2002-08-21T12:11:08Z</dcterms:created>
  <dcterms:modified xsi:type="dcterms:W3CDTF">2021-09-04T16:16:35Z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