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25.01.2020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08DFF872-B969-47B8-B4CC-6EBA44FB2EF5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F15C553D-E3DF-4A37-BE2E-DA83CF656235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BAE87D15-3A27-41BF-A9C6-C0D5CD27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603AA4BC-2899-4FF6-B40C-04A2361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AC2B946F-C30E-47CA-A134-D7E0756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0750038-8762-46E8-886D-34E80EF9ED2B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4784719-2330-4FC5-A6F3-7F0D3B91FC5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EF261E5-105F-4B0F-8082-05AADE997D7E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5B8510A-1D84-4C3A-A163-17A5E24C82F2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9DB2271E-56E5-4AB9-A2DD-D64CA56D3D85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282</Words>
  <Application>Microsoft Office PowerPoint</Application>
  <PresentationFormat>Custom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2020-01-26T03:32:24Z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