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25.01.2020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6DBD0D3-5F03-43F6-9B42-2D76582F9FC4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CD489DE9-0465-4EE7-A1B6-C83C96F4965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BE003AC1-27EE-4FB1-9732-15A88E12D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17F19C6E-9882-4361-B287-8B65385E6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F2A1484C-35DD-45F7-B577-3DFB4234C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DB234064-6042-4704-903D-1B587D403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6836EA2A-12DF-46C7-B35A-BEE7E78AAF6A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72680C0C-444A-4BCF-A309-849BF5704A4D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7EE3537D-BC91-476B-857E-7292CFE17965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67" name="Group 33">
              <a:extLst>
                <a:ext uri="{FF2B5EF4-FFF2-40B4-BE49-F238E27FC236}">
                  <a16:creationId xmlns:a16="http://schemas.microsoft.com/office/drawing/2014/main" id="{14EF40CE-376E-4337-9EA3-B4236887F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0" name="Line 34">
                <a:extLst>
                  <a:ext uri="{FF2B5EF4-FFF2-40B4-BE49-F238E27FC236}">
                    <a16:creationId xmlns:a16="http://schemas.microsoft.com/office/drawing/2014/main" id="{54EE1EFB-851F-4B8C-923B-053C08957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35">
                <a:extLst>
                  <a:ext uri="{FF2B5EF4-FFF2-40B4-BE49-F238E27FC236}">
                    <a16:creationId xmlns:a16="http://schemas.microsoft.com/office/drawing/2014/main" id="{107FB3E2-8E2C-4334-A61B-4B41AD818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Freeform 36">
                <a:extLst>
                  <a:ext uri="{FF2B5EF4-FFF2-40B4-BE49-F238E27FC236}">
                    <a16:creationId xmlns:a16="http://schemas.microsoft.com/office/drawing/2014/main" id="{9FF385B6-D1A5-4EE6-9AB7-27A4E5BC7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53F0EC7B-CCAA-4DC1-86FD-A81B2238371B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695C64A-3078-4997-9BE1-B591042CE3AE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8D8DC6AF-15D1-44E5-9857-A68791AE3872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4" name="Line 45">
              <a:extLst>
                <a:ext uri="{FF2B5EF4-FFF2-40B4-BE49-F238E27FC236}">
                  <a16:creationId xmlns:a16="http://schemas.microsoft.com/office/drawing/2014/main" id="{34793AF4-F592-475C-A977-F6C71F858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46">
              <a:extLst>
                <a:ext uri="{FF2B5EF4-FFF2-40B4-BE49-F238E27FC236}">
                  <a16:creationId xmlns:a16="http://schemas.microsoft.com/office/drawing/2014/main" id="{B162EFA9-9838-4345-83A4-AC66B34A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Freeform 48">
              <a:extLst>
                <a:ext uri="{FF2B5EF4-FFF2-40B4-BE49-F238E27FC236}">
                  <a16:creationId xmlns:a16="http://schemas.microsoft.com/office/drawing/2014/main" id="{EC9B5368-A018-4D8E-8AC2-A9C0F45B8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49">
              <a:extLst>
                <a:ext uri="{FF2B5EF4-FFF2-40B4-BE49-F238E27FC236}">
                  <a16:creationId xmlns:a16="http://schemas.microsoft.com/office/drawing/2014/main" id="{26267B8A-7F2C-4C4A-ADBE-BCBBFE339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0">
              <a:extLst>
                <a:ext uri="{FF2B5EF4-FFF2-40B4-BE49-F238E27FC236}">
                  <a16:creationId xmlns:a16="http://schemas.microsoft.com/office/drawing/2014/main" id="{455231B3-693E-4940-A320-15E6F71F4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5612145-73C7-423B-ACE5-F7F4D28B9E55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870ACDA6-2A6C-4DF3-858A-CD040131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52ECC62-0EC1-4437-984F-A48479915EFD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78FDAE77-7101-4563-9AE5-6EC59E995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6F0CD5FD-9CE2-4261-AB61-AD508D35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4F25D0A5-2F6E-4A6E-985F-25A27C15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EDFB939D-91C6-4915-B3B9-D55CBF8D7E0C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EBBA353D-2E4E-4D08-9ED0-07129B84E12E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DC0B1AB8-3F2B-491D-85EF-90CD43086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F3F29EF6-DCA3-4BFA-8657-0C55BEE04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59EF2366-8538-4E8D-9BDB-8AB69D7D2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8040B91-3187-46AF-8C4A-21A1F5D18D4D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2C75269C-A1A2-452A-ADB9-71C8161BD8D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D41655D-ADEF-4F55-9963-A3A1831DAFD8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5BB82F5F-89DE-4EF2-84D5-F2A9193316B4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C1CB4794-2DF3-47F1-971C-D0D7287B014C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279</Words>
  <Application>Microsoft Office PowerPoint</Application>
  <PresentationFormat>Custom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2020-01-26T03:32:22Z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