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05.09.2019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621196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Unlimited/Limited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IDPA, 1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degree rule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581C72-1218-4104-A10E-427494DCD5A0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F969308-7D46-4DB9-BEEA-20816E324E23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8600EF4-164F-42FF-B187-712D84A335B7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588111A-4FAC-475D-859A-8FF7735109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8D194CC-FA79-4AB2-A5B9-D9EDA4FE82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A9D47D5-A2EB-44BF-A065-886B7A572F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A1AF15C-C735-4AF2-94E2-1586933FC2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8137490-2EBA-468D-B6FF-EF23995D039D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F2AB3A1-F1B1-401F-9E78-BA48410E6371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5DCB935-9439-4664-A076-2F397F659180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F1B9F08-355E-4234-AAB8-7164EA3306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043C4AE-1A62-422D-A1A4-A3153B722D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DE81815-18E4-4309-8AB3-EE17636F29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3F0662B-7FA9-4276-85BD-C29009354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EBB96EF-23B0-4998-A470-0F61DB683119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F0F4961B-677A-4CF3-80EB-F6EF50BE855D}"/>
              </a:ext>
            </a:extLst>
          </p:cNvPr>
          <p:cNvGrpSpPr/>
          <p:nvPr/>
        </p:nvGrpSpPr>
        <p:grpSpPr>
          <a:xfrm>
            <a:off x="-3552986" y="4757552"/>
            <a:ext cx="1619250" cy="657485"/>
            <a:chOff x="3048000" y="7623740"/>
            <a:chExt cx="1619250" cy="657485"/>
          </a:xfrm>
        </p:grpSpPr>
        <p:sp>
          <p:nvSpPr>
            <p:cNvPr id="1049" name="Rectangle 126">
              <a:extLst>
                <a:ext uri="{FF2B5EF4-FFF2-40B4-BE49-F238E27FC236}">
                  <a16:creationId xmlns:a16="http://schemas.microsoft.com/office/drawing/2014/main" id="{94A211FA-DAEA-4C84-B01D-C5A12D65B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Rectangle 127">
              <a:extLst>
                <a:ext uri="{FF2B5EF4-FFF2-40B4-BE49-F238E27FC236}">
                  <a16:creationId xmlns:a16="http://schemas.microsoft.com/office/drawing/2014/main" id="{9FB6C115-8C3A-45AF-80B8-9C42750E0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1" name="Line 132">
              <a:extLst>
                <a:ext uri="{FF2B5EF4-FFF2-40B4-BE49-F238E27FC236}">
                  <a16:creationId xmlns:a16="http://schemas.microsoft.com/office/drawing/2014/main" id="{2FA1AEEB-C7B5-4DBC-B595-6B363952B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Oval 670">
              <a:extLst>
                <a:ext uri="{FF2B5EF4-FFF2-40B4-BE49-F238E27FC236}">
                  <a16:creationId xmlns:a16="http://schemas.microsoft.com/office/drawing/2014/main" id="{668E308A-C76C-4744-9484-2577989B59C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Oval 670">
              <a:extLst>
                <a:ext uri="{FF2B5EF4-FFF2-40B4-BE49-F238E27FC236}">
                  <a16:creationId xmlns:a16="http://schemas.microsoft.com/office/drawing/2014/main" id="{E860B781-AC92-4E36-A181-025AAACF3BB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" name="Oval 670">
              <a:extLst>
                <a:ext uri="{FF2B5EF4-FFF2-40B4-BE49-F238E27FC236}">
                  <a16:creationId xmlns:a16="http://schemas.microsoft.com/office/drawing/2014/main" id="{45B5B79C-D016-4C1C-A7B8-9D7E4554330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" name="Oval 670">
              <a:extLst>
                <a:ext uri="{FF2B5EF4-FFF2-40B4-BE49-F238E27FC236}">
                  <a16:creationId xmlns:a16="http://schemas.microsoft.com/office/drawing/2014/main" id="{D3CA564B-5A6B-42B1-8B74-B3C94AA93B2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6" name="Oval 670">
              <a:extLst>
                <a:ext uri="{FF2B5EF4-FFF2-40B4-BE49-F238E27FC236}">
                  <a16:creationId xmlns:a16="http://schemas.microsoft.com/office/drawing/2014/main" id="{4F778D99-58ED-42BB-B1BA-FB22E602EC8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7" name="Oval 670">
              <a:extLst>
                <a:ext uri="{FF2B5EF4-FFF2-40B4-BE49-F238E27FC236}">
                  <a16:creationId xmlns:a16="http://schemas.microsoft.com/office/drawing/2014/main" id="{3324A4CD-7F3C-4C46-BD9B-88CF5D99E5B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235</Words>
  <Application>Microsoft Office PowerPoint</Application>
  <PresentationFormat>Custom</PresentationFormat>
  <Paragraphs>76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170</cp:revision>
  <dcterms:created xsi:type="dcterms:W3CDTF">2002-08-21T12:11:08Z</dcterms:created>
  <dcterms:modified xsi:type="dcterms:W3CDTF">2019-09-06T01:12:47Z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