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5"/>
    <p:restoredTop sz="93991" autoAdjust="0"/>
  </p:normalViewPr>
  <p:slideViewPr>
    <p:cSldViewPr>
      <p:cViewPr>
        <p:scale>
          <a:sx n="219" d="100"/>
          <a:sy n="219" d="100"/>
        </p:scale>
        <p:origin x="144" y="-768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5/31/21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1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31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818907"/>
              </p:ext>
            </p:extLst>
          </p:nvPr>
        </p:nvGraphicFramePr>
        <p:xfrm>
          <a:off x="138996" y="76730"/>
          <a:ext cx="7010400" cy="373327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Pau; Bunyan Rifle &amp; Sportsman’s Club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4: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Airport 2020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First Class Hero!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queued up at LYL (Lose Your Luggage) Airlines waiting when sounds of gunfire erupt and hostages are taken! You have yet to secure your concealed carry – take action and save the hostages.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SP behind barrel; gun loaded to division capacity and holstered; PCC Stock on belt –muzzle downrange. Both hands holding ticket – PCC holding ticket with strong hand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4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1906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signal engage T1-T3 in the open. Then engage remaining targets from available positions of cover.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948576-B05A-4C6A-9CC7-F2DC7E730FE5}"/>
              </a:ext>
            </a:extLst>
          </p:cNvPr>
          <p:cNvSpPr txBox="1"/>
          <p:nvPr/>
        </p:nvSpPr>
        <p:spPr>
          <a:xfrm>
            <a:off x="393913" y="850607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6249C-1B3D-4B4F-8013-2A8ADC415A59}"/>
              </a:ext>
            </a:extLst>
          </p:cNvPr>
          <p:cNvSpPr txBox="1"/>
          <p:nvPr/>
        </p:nvSpPr>
        <p:spPr>
          <a:xfrm>
            <a:off x="98409" y="650605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44F009-B67D-480B-B0F2-1D58D8B4403F}"/>
              </a:ext>
            </a:extLst>
          </p:cNvPr>
          <p:cNvSpPr txBox="1"/>
          <p:nvPr/>
        </p:nvSpPr>
        <p:spPr>
          <a:xfrm>
            <a:off x="2961243" y="721914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7F812A-C228-448C-8F31-7C64269C8964}"/>
              </a:ext>
            </a:extLst>
          </p:cNvPr>
          <p:cNvCxnSpPr>
            <a:cxnSpLocks/>
          </p:cNvCxnSpPr>
          <p:nvPr/>
        </p:nvCxnSpPr>
        <p:spPr>
          <a:xfrm flipV="1">
            <a:off x="5875567" y="7230390"/>
            <a:ext cx="371661" cy="41152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 flipH="1">
            <a:off x="3443842" y="7147315"/>
            <a:ext cx="182826" cy="44115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19BEE0-DC80-4434-B6AB-1878C472CEC7}"/>
              </a:ext>
            </a:extLst>
          </p:cNvPr>
          <p:cNvSpPr txBox="1"/>
          <p:nvPr/>
        </p:nvSpPr>
        <p:spPr>
          <a:xfrm>
            <a:off x="393913" y="39528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A73BE-E99F-4DEF-A722-4EEC5ACF9665}"/>
              </a:ext>
            </a:extLst>
          </p:cNvPr>
          <p:cNvSpPr txBox="1"/>
          <p:nvPr/>
        </p:nvSpPr>
        <p:spPr>
          <a:xfrm>
            <a:off x="989420" y="395626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C4594E-7D39-4EB8-B92A-802976F73475}"/>
              </a:ext>
            </a:extLst>
          </p:cNvPr>
          <p:cNvSpPr txBox="1"/>
          <p:nvPr/>
        </p:nvSpPr>
        <p:spPr>
          <a:xfrm>
            <a:off x="2374015" y="4409741"/>
            <a:ext cx="49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B6583-7DF6-4EE3-AC14-01E88EDFCF19}"/>
              </a:ext>
            </a:extLst>
          </p:cNvPr>
          <p:cNvSpPr txBox="1"/>
          <p:nvPr/>
        </p:nvSpPr>
        <p:spPr>
          <a:xfrm>
            <a:off x="3110796" y="398749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B8312-473B-476D-BB7C-C2FDF0F51E97}"/>
              </a:ext>
            </a:extLst>
          </p:cNvPr>
          <p:cNvSpPr txBox="1"/>
          <p:nvPr/>
        </p:nvSpPr>
        <p:spPr>
          <a:xfrm>
            <a:off x="4040614" y="400031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8CB62-3491-49D3-8984-E51FC288F44D}"/>
              </a:ext>
            </a:extLst>
          </p:cNvPr>
          <p:cNvSpPr txBox="1"/>
          <p:nvPr/>
        </p:nvSpPr>
        <p:spPr>
          <a:xfrm>
            <a:off x="4826842" y="400832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6D4DE2-07B1-4954-AC3D-0F43CB88A535}"/>
              </a:ext>
            </a:extLst>
          </p:cNvPr>
          <p:cNvSpPr txBox="1"/>
          <p:nvPr/>
        </p:nvSpPr>
        <p:spPr>
          <a:xfrm>
            <a:off x="5536968" y="40325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52400"/>
            <a:ext cx="973490" cy="973490"/>
          </a:xfrm>
          <a:prstGeom prst="rect">
            <a:avLst/>
          </a:prstGeom>
        </p:spPr>
      </p:pic>
      <p:sp>
        <p:nvSpPr>
          <p:cNvPr id="59" name="AutoShape 28"/>
          <p:cNvSpPr>
            <a:spLocks noChangeArrowheads="1"/>
          </p:cNvSpPr>
          <p:nvPr/>
        </p:nvSpPr>
        <p:spPr bwMode="auto">
          <a:xfrm>
            <a:off x="498688" y="7898883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8" name="Group 170"/>
          <p:cNvGrpSpPr>
            <a:grpSpLocks/>
          </p:cNvGrpSpPr>
          <p:nvPr/>
        </p:nvGrpSpPr>
        <p:grpSpPr bwMode="auto">
          <a:xfrm>
            <a:off x="432412" y="4385381"/>
            <a:ext cx="292909" cy="633708"/>
            <a:chOff x="1008" y="2592"/>
            <a:chExt cx="182" cy="496"/>
          </a:xfrm>
        </p:grpSpPr>
        <p:sp>
          <p:nvSpPr>
            <p:cNvPr id="60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3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6" name="Group 336"/>
          <p:cNvGrpSpPr>
            <a:grpSpLocks/>
          </p:cNvGrpSpPr>
          <p:nvPr/>
        </p:nvGrpSpPr>
        <p:grpSpPr bwMode="auto">
          <a:xfrm>
            <a:off x="190500" y="6894819"/>
            <a:ext cx="227013" cy="869950"/>
            <a:chOff x="1104" y="768"/>
            <a:chExt cx="143" cy="548"/>
          </a:xfrm>
        </p:grpSpPr>
        <p:sp>
          <p:nvSpPr>
            <p:cNvPr id="67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70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65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03" y="7171045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13" y="4478488"/>
            <a:ext cx="38257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Freeform 35"/>
          <p:cNvSpPr>
            <a:spLocks/>
          </p:cNvSpPr>
          <p:nvPr/>
        </p:nvSpPr>
        <p:spPr bwMode="auto">
          <a:xfrm>
            <a:off x="1638523" y="5965705"/>
            <a:ext cx="2029007" cy="1159973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Freeform 35"/>
          <p:cNvSpPr>
            <a:spLocks/>
          </p:cNvSpPr>
          <p:nvPr/>
        </p:nvSpPr>
        <p:spPr bwMode="auto">
          <a:xfrm>
            <a:off x="4243719" y="6021256"/>
            <a:ext cx="2128912" cy="1126569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5" name="Group 13"/>
          <p:cNvGrpSpPr>
            <a:grpSpLocks/>
          </p:cNvGrpSpPr>
          <p:nvPr/>
        </p:nvGrpSpPr>
        <p:grpSpPr bwMode="auto">
          <a:xfrm>
            <a:off x="4394407" y="4718212"/>
            <a:ext cx="393700" cy="1271588"/>
            <a:chOff x="2901" y="4325"/>
            <a:chExt cx="236" cy="690"/>
          </a:xfrm>
        </p:grpSpPr>
        <p:sp>
          <p:nvSpPr>
            <p:cNvPr id="76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7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8" name="Group 164"/>
          <p:cNvGrpSpPr>
            <a:grpSpLocks/>
          </p:cNvGrpSpPr>
          <p:nvPr/>
        </p:nvGrpSpPr>
        <p:grpSpPr bwMode="auto">
          <a:xfrm>
            <a:off x="2556970" y="4895712"/>
            <a:ext cx="288925" cy="787400"/>
            <a:chOff x="1247" y="2496"/>
            <a:chExt cx="182" cy="496"/>
          </a:xfrm>
        </p:grpSpPr>
        <p:sp>
          <p:nvSpPr>
            <p:cNvPr id="79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82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4" name="Group 164"/>
          <p:cNvGrpSpPr>
            <a:grpSpLocks/>
          </p:cNvGrpSpPr>
          <p:nvPr/>
        </p:nvGrpSpPr>
        <p:grpSpPr bwMode="auto">
          <a:xfrm>
            <a:off x="3196431" y="4391723"/>
            <a:ext cx="288925" cy="787400"/>
            <a:chOff x="1247" y="2496"/>
            <a:chExt cx="182" cy="496"/>
          </a:xfrm>
        </p:grpSpPr>
        <p:sp>
          <p:nvSpPr>
            <p:cNvPr id="85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7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88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0" name="Group 164"/>
          <p:cNvGrpSpPr>
            <a:grpSpLocks/>
          </p:cNvGrpSpPr>
          <p:nvPr/>
        </p:nvGrpSpPr>
        <p:grpSpPr bwMode="auto">
          <a:xfrm>
            <a:off x="5065960" y="4463460"/>
            <a:ext cx="288925" cy="787400"/>
            <a:chOff x="1247" y="2496"/>
            <a:chExt cx="182" cy="496"/>
          </a:xfrm>
        </p:grpSpPr>
        <p:sp>
          <p:nvSpPr>
            <p:cNvPr id="9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9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6" name="Group 164"/>
          <p:cNvGrpSpPr>
            <a:grpSpLocks/>
          </p:cNvGrpSpPr>
          <p:nvPr/>
        </p:nvGrpSpPr>
        <p:grpSpPr bwMode="auto">
          <a:xfrm>
            <a:off x="5586642" y="4448633"/>
            <a:ext cx="288925" cy="787400"/>
            <a:chOff x="1247" y="2496"/>
            <a:chExt cx="182" cy="496"/>
          </a:xfrm>
        </p:grpSpPr>
        <p:sp>
          <p:nvSpPr>
            <p:cNvPr id="9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0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02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882" y="5150631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" name="Group 29"/>
          <p:cNvGrpSpPr>
            <a:grpSpLocks/>
          </p:cNvGrpSpPr>
          <p:nvPr/>
        </p:nvGrpSpPr>
        <p:grpSpPr bwMode="auto">
          <a:xfrm>
            <a:off x="999714" y="4332587"/>
            <a:ext cx="287338" cy="790575"/>
            <a:chOff x="528" y="240"/>
            <a:chExt cx="181" cy="498"/>
          </a:xfrm>
        </p:grpSpPr>
        <p:sp>
          <p:nvSpPr>
            <p:cNvPr id="104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" name="Group 29"/>
          <p:cNvGrpSpPr>
            <a:grpSpLocks/>
          </p:cNvGrpSpPr>
          <p:nvPr/>
        </p:nvGrpSpPr>
        <p:grpSpPr bwMode="auto">
          <a:xfrm>
            <a:off x="4047371" y="4377659"/>
            <a:ext cx="287338" cy="790575"/>
            <a:chOff x="528" y="240"/>
            <a:chExt cx="181" cy="498"/>
          </a:xfrm>
        </p:grpSpPr>
        <p:sp>
          <p:nvSpPr>
            <p:cNvPr id="10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11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610" y="5163957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9144F009-B67D-480B-B0F2-1D58D8B4403F}"/>
              </a:ext>
            </a:extLst>
          </p:cNvPr>
          <p:cNvSpPr txBox="1"/>
          <p:nvPr/>
        </p:nvSpPr>
        <p:spPr>
          <a:xfrm>
            <a:off x="5360242" y="718771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/>
              <a:t>P2</a:t>
            </a:r>
            <a:endParaRPr lang="en-US" b="1" dirty="0"/>
          </a:p>
        </p:txBody>
      </p:sp>
      <p:sp>
        <p:nvSpPr>
          <p:cNvPr id="113" name="TextBox 104">
            <a:extLst>
              <a:ext uri="{FF2B5EF4-FFF2-40B4-BE49-F238E27FC236}">
                <a16:creationId xmlns:a16="http://schemas.microsoft.com/office/drawing/2014/main" id="{3926546C-27C7-4BB4-AFA4-D5BA4AD735F2}"/>
              </a:ext>
            </a:extLst>
          </p:cNvPr>
          <p:cNvSpPr txBox="1"/>
          <p:nvPr/>
        </p:nvSpPr>
        <p:spPr>
          <a:xfrm>
            <a:off x="559134" y="5767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en-US" sz="800" b="1" dirty="0"/>
              <a:t>Muzzle safe cone</a:t>
            </a:r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D5B605AF-F27D-4A36-A18D-B69BF907E334}"/>
              </a:ext>
            </a:extLst>
          </p:cNvPr>
          <p:cNvSpPr/>
          <p:nvPr/>
        </p:nvSpPr>
        <p:spPr>
          <a:xfrm>
            <a:off x="791629" y="5469583"/>
            <a:ext cx="220811" cy="274820"/>
          </a:xfrm>
          <a:prstGeom prst="triangl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3FF7B6D-7170-B546-B8A5-6193F531B613}"/>
              </a:ext>
            </a:extLst>
          </p:cNvPr>
          <p:cNvCxnSpPr>
            <a:cxnSpLocks/>
          </p:cNvCxnSpPr>
          <p:nvPr/>
        </p:nvCxnSpPr>
        <p:spPr>
          <a:xfrm flipH="1">
            <a:off x="3679355" y="7037694"/>
            <a:ext cx="51168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178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Robert Wolfe</cp:lastModifiedBy>
  <cp:revision>194</cp:revision>
  <dcterms:created xsi:type="dcterms:W3CDTF">2002-08-21T12:11:08Z</dcterms:created>
  <dcterms:modified xsi:type="dcterms:W3CDTF">2021-05-31T21:47:25Z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