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32290-947B-468A-A64C-08E1B4E9C667}" v="64" dt="2020-02-16T20:48:2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60" autoAdjust="0"/>
  </p:normalViewPr>
  <p:slideViewPr>
    <p:cSldViewPr>
      <p:cViewPr>
        <p:scale>
          <a:sx n="143" d="100"/>
          <a:sy n="143" d="100"/>
        </p:scale>
        <p:origin x="1576" y="14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5/31/21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1" name="Group 4">
            <a:extLst>
              <a:ext uri="{FF2B5EF4-FFF2-40B4-BE49-F238E27FC236}">
                <a16:creationId xmlns:a16="http://schemas.microsoft.com/office/drawing/2014/main" id="{8C8F7102-CE18-5841-A8B3-BC212FBC3263}"/>
              </a:ext>
            </a:extLst>
          </p:cNvPr>
          <p:cNvGrpSpPr>
            <a:grpSpLocks noChangeAspect="1"/>
          </p:cNvGrpSpPr>
          <p:nvPr/>
        </p:nvGrpSpPr>
        <p:grpSpPr bwMode="auto">
          <a:xfrm>
            <a:off x="3116907" y="6842746"/>
            <a:ext cx="360363" cy="838200"/>
            <a:chOff x="-2155" y="1485"/>
            <a:chExt cx="227" cy="528"/>
          </a:xfrm>
        </p:grpSpPr>
        <p:sp>
          <p:nvSpPr>
            <p:cNvPr id="182" name="AutoShape 3">
              <a:extLst>
                <a:ext uri="{FF2B5EF4-FFF2-40B4-BE49-F238E27FC236}">
                  <a16:creationId xmlns:a16="http://schemas.microsoft.com/office/drawing/2014/main" id="{E9447999-AAF7-E544-A295-4F6B4166992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
              <a:extLst>
                <a:ext uri="{FF2B5EF4-FFF2-40B4-BE49-F238E27FC236}">
                  <a16:creationId xmlns:a16="http://schemas.microsoft.com/office/drawing/2014/main" id="{725F0395-33E3-D544-ADF2-0B69BF12CD3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6">
              <a:extLst>
                <a:ext uri="{FF2B5EF4-FFF2-40B4-BE49-F238E27FC236}">
                  <a16:creationId xmlns:a16="http://schemas.microsoft.com/office/drawing/2014/main" id="{88D0BDF2-2995-B041-A704-D26EA8CB01A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6309BCD2-1796-AF4E-8413-C500C553D70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Line 8">
              <a:extLst>
                <a:ext uri="{FF2B5EF4-FFF2-40B4-BE49-F238E27FC236}">
                  <a16:creationId xmlns:a16="http://schemas.microsoft.com/office/drawing/2014/main" id="{2E3FFE4D-08FE-2F47-A2FF-D170C889074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9">
              <a:extLst>
                <a:ext uri="{FF2B5EF4-FFF2-40B4-BE49-F238E27FC236}">
                  <a16:creationId xmlns:a16="http://schemas.microsoft.com/office/drawing/2014/main" id="{142921D5-61D4-7443-B35B-53EC6FBD6FDF}"/>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0">
              <a:extLst>
                <a:ext uri="{FF2B5EF4-FFF2-40B4-BE49-F238E27FC236}">
                  <a16:creationId xmlns:a16="http://schemas.microsoft.com/office/drawing/2014/main" id="{696BA226-6362-E14D-8652-71C5AE996DF8}"/>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1">
              <a:extLst>
                <a:ext uri="{FF2B5EF4-FFF2-40B4-BE49-F238E27FC236}">
                  <a16:creationId xmlns:a16="http://schemas.microsoft.com/office/drawing/2014/main" id="{B90F9931-998B-B942-B4F5-C082EA8692C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2">
              <a:extLst>
                <a:ext uri="{FF2B5EF4-FFF2-40B4-BE49-F238E27FC236}">
                  <a16:creationId xmlns:a16="http://schemas.microsoft.com/office/drawing/2014/main" id="{B62E2ECC-C3E9-C942-9F8D-AD54E43608A3}"/>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3">
              <a:extLst>
                <a:ext uri="{FF2B5EF4-FFF2-40B4-BE49-F238E27FC236}">
                  <a16:creationId xmlns:a16="http://schemas.microsoft.com/office/drawing/2014/main" id="{01B8BEC4-B402-5D4D-9E0B-11B31248773A}"/>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4">
              <a:extLst>
                <a:ext uri="{FF2B5EF4-FFF2-40B4-BE49-F238E27FC236}">
                  <a16:creationId xmlns:a16="http://schemas.microsoft.com/office/drawing/2014/main" id="{C380A968-D8AC-8548-942B-16CC85CF845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5">
              <a:extLst>
                <a:ext uri="{FF2B5EF4-FFF2-40B4-BE49-F238E27FC236}">
                  <a16:creationId xmlns:a16="http://schemas.microsoft.com/office/drawing/2014/main" id="{B369C0FC-B81F-C048-874B-330828838C3B}"/>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6">
              <a:extLst>
                <a:ext uri="{FF2B5EF4-FFF2-40B4-BE49-F238E27FC236}">
                  <a16:creationId xmlns:a16="http://schemas.microsoft.com/office/drawing/2014/main" id="{7A12D4F5-FECC-D74E-84D1-45D6623B731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7">
              <a:extLst>
                <a:ext uri="{FF2B5EF4-FFF2-40B4-BE49-F238E27FC236}">
                  <a16:creationId xmlns:a16="http://schemas.microsoft.com/office/drawing/2014/main" id="{48249B31-EE5B-9442-A5E4-AEC23624587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8">
              <a:extLst>
                <a:ext uri="{FF2B5EF4-FFF2-40B4-BE49-F238E27FC236}">
                  <a16:creationId xmlns:a16="http://schemas.microsoft.com/office/drawing/2014/main" id="{ABA33FB4-2153-0B43-8598-C467818FC74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
              <a:extLst>
                <a:ext uri="{FF2B5EF4-FFF2-40B4-BE49-F238E27FC236}">
                  <a16:creationId xmlns:a16="http://schemas.microsoft.com/office/drawing/2014/main" id="{55A1552D-4D53-8D44-9789-E48F3804E8CB}"/>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0">
              <a:extLst>
                <a:ext uri="{FF2B5EF4-FFF2-40B4-BE49-F238E27FC236}">
                  <a16:creationId xmlns:a16="http://schemas.microsoft.com/office/drawing/2014/main" id="{71FCF779-A6F9-1E48-ACC9-05B7077B677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1">
              <a:extLst>
                <a:ext uri="{FF2B5EF4-FFF2-40B4-BE49-F238E27FC236}">
                  <a16:creationId xmlns:a16="http://schemas.microsoft.com/office/drawing/2014/main" id="{76683FDC-6454-924E-956B-CF3A29F8AF3E}"/>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2">
              <a:extLst>
                <a:ext uri="{FF2B5EF4-FFF2-40B4-BE49-F238E27FC236}">
                  <a16:creationId xmlns:a16="http://schemas.microsoft.com/office/drawing/2014/main" id="{E9D3B1A5-2555-994E-95C1-7646AF06298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3">
              <a:extLst>
                <a:ext uri="{FF2B5EF4-FFF2-40B4-BE49-F238E27FC236}">
                  <a16:creationId xmlns:a16="http://schemas.microsoft.com/office/drawing/2014/main" id="{D647E95C-9D79-DD47-8A73-995B748C170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4">
              <a:extLst>
                <a:ext uri="{FF2B5EF4-FFF2-40B4-BE49-F238E27FC236}">
                  <a16:creationId xmlns:a16="http://schemas.microsoft.com/office/drawing/2014/main" id="{FF4C4692-85AD-3E46-B859-E470FE9C6D9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5">
              <a:extLst>
                <a:ext uri="{FF2B5EF4-FFF2-40B4-BE49-F238E27FC236}">
                  <a16:creationId xmlns:a16="http://schemas.microsoft.com/office/drawing/2014/main" id="{C7DF44C6-A36E-794D-9476-4B6F7063597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6">
              <a:extLst>
                <a:ext uri="{FF2B5EF4-FFF2-40B4-BE49-F238E27FC236}">
                  <a16:creationId xmlns:a16="http://schemas.microsoft.com/office/drawing/2014/main" id="{F7EA3CF9-E535-E14D-B493-C4089C0D210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7">
              <a:extLst>
                <a:ext uri="{FF2B5EF4-FFF2-40B4-BE49-F238E27FC236}">
                  <a16:creationId xmlns:a16="http://schemas.microsoft.com/office/drawing/2014/main" id="{E5C30BDA-51E2-3D43-8151-99894A9F034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8">
              <a:extLst>
                <a:ext uri="{FF2B5EF4-FFF2-40B4-BE49-F238E27FC236}">
                  <a16:creationId xmlns:a16="http://schemas.microsoft.com/office/drawing/2014/main" id="{BEEC6389-8168-7944-BADA-8BE2E5DFBA1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29">
              <a:extLst>
                <a:ext uri="{FF2B5EF4-FFF2-40B4-BE49-F238E27FC236}">
                  <a16:creationId xmlns:a16="http://schemas.microsoft.com/office/drawing/2014/main" id="{E2F98092-AA16-3740-A660-134F59B6CDD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4">
            <a:extLst>
              <a:ext uri="{FF2B5EF4-FFF2-40B4-BE49-F238E27FC236}">
                <a16:creationId xmlns:a16="http://schemas.microsoft.com/office/drawing/2014/main" id="{1A3A40A1-C602-0345-8684-7B12B6CE5B42}"/>
              </a:ext>
            </a:extLst>
          </p:cNvPr>
          <p:cNvGrpSpPr>
            <a:grpSpLocks noChangeAspect="1"/>
          </p:cNvGrpSpPr>
          <p:nvPr/>
        </p:nvGrpSpPr>
        <p:grpSpPr bwMode="auto">
          <a:xfrm>
            <a:off x="2112499" y="6860347"/>
            <a:ext cx="360363" cy="838200"/>
            <a:chOff x="-2155" y="1485"/>
            <a:chExt cx="227" cy="528"/>
          </a:xfrm>
        </p:grpSpPr>
        <p:sp>
          <p:nvSpPr>
            <p:cNvPr id="95" name="AutoShape 3">
              <a:extLst>
                <a:ext uri="{FF2B5EF4-FFF2-40B4-BE49-F238E27FC236}">
                  <a16:creationId xmlns:a16="http://schemas.microsoft.com/office/drawing/2014/main" id="{4F5AEC89-1FC5-0F44-97CA-F67E9FF61244}"/>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
              <a:extLst>
                <a:ext uri="{FF2B5EF4-FFF2-40B4-BE49-F238E27FC236}">
                  <a16:creationId xmlns:a16="http://schemas.microsoft.com/office/drawing/2014/main" id="{93E14A5A-9DBC-EC41-8B5C-6974B71CE230}"/>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
              <a:extLst>
                <a:ext uri="{FF2B5EF4-FFF2-40B4-BE49-F238E27FC236}">
                  <a16:creationId xmlns:a16="http://schemas.microsoft.com/office/drawing/2014/main" id="{691F0C61-E9BD-444F-99EB-31890B0BDAB9}"/>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C5F5E800-3B9D-D147-86DA-B113027F4A1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Line 8">
              <a:extLst>
                <a:ext uri="{FF2B5EF4-FFF2-40B4-BE49-F238E27FC236}">
                  <a16:creationId xmlns:a16="http://schemas.microsoft.com/office/drawing/2014/main" id="{D6B7D85D-625D-A142-830F-06A225F3B032}"/>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9">
              <a:extLst>
                <a:ext uri="{FF2B5EF4-FFF2-40B4-BE49-F238E27FC236}">
                  <a16:creationId xmlns:a16="http://schemas.microsoft.com/office/drawing/2014/main" id="{0D6022B5-8411-394A-A6B3-61F2F733656B}"/>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0">
              <a:extLst>
                <a:ext uri="{FF2B5EF4-FFF2-40B4-BE49-F238E27FC236}">
                  <a16:creationId xmlns:a16="http://schemas.microsoft.com/office/drawing/2014/main" id="{20D38BB8-0259-A542-88EB-A2096A2EA15D}"/>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1">
              <a:extLst>
                <a:ext uri="{FF2B5EF4-FFF2-40B4-BE49-F238E27FC236}">
                  <a16:creationId xmlns:a16="http://schemas.microsoft.com/office/drawing/2014/main" id="{8BBCAFB7-F47B-B24F-A944-1DD3AA1D3A5C}"/>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2">
              <a:extLst>
                <a:ext uri="{FF2B5EF4-FFF2-40B4-BE49-F238E27FC236}">
                  <a16:creationId xmlns:a16="http://schemas.microsoft.com/office/drawing/2014/main" id="{65399D92-9797-4B42-A22A-AF8BBDF7FA6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3">
              <a:extLst>
                <a:ext uri="{FF2B5EF4-FFF2-40B4-BE49-F238E27FC236}">
                  <a16:creationId xmlns:a16="http://schemas.microsoft.com/office/drawing/2014/main" id="{7615DD7A-D3BF-F64B-948A-9B703428D8CD}"/>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4">
              <a:extLst>
                <a:ext uri="{FF2B5EF4-FFF2-40B4-BE49-F238E27FC236}">
                  <a16:creationId xmlns:a16="http://schemas.microsoft.com/office/drawing/2014/main" id="{9FB4AC56-1346-7E44-96A3-DB741D855F41}"/>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
              <a:extLst>
                <a:ext uri="{FF2B5EF4-FFF2-40B4-BE49-F238E27FC236}">
                  <a16:creationId xmlns:a16="http://schemas.microsoft.com/office/drawing/2014/main" id="{045B9081-61A7-764A-B2DE-0AED6D0A108C}"/>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
              <a:extLst>
                <a:ext uri="{FF2B5EF4-FFF2-40B4-BE49-F238E27FC236}">
                  <a16:creationId xmlns:a16="http://schemas.microsoft.com/office/drawing/2014/main" id="{4129A6ED-CB0D-1041-81F3-58216FD2241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7">
              <a:extLst>
                <a:ext uri="{FF2B5EF4-FFF2-40B4-BE49-F238E27FC236}">
                  <a16:creationId xmlns:a16="http://schemas.microsoft.com/office/drawing/2014/main" id="{E4485882-D621-534D-B380-B867D001EF3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8">
              <a:extLst>
                <a:ext uri="{FF2B5EF4-FFF2-40B4-BE49-F238E27FC236}">
                  <a16:creationId xmlns:a16="http://schemas.microsoft.com/office/drawing/2014/main" id="{A48F0F81-74AF-CA49-A483-C140FEF57F9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9">
              <a:extLst>
                <a:ext uri="{FF2B5EF4-FFF2-40B4-BE49-F238E27FC236}">
                  <a16:creationId xmlns:a16="http://schemas.microsoft.com/office/drawing/2014/main" id="{77DCAAE5-F33F-D24D-8ACD-B71306DF8CF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0">
              <a:extLst>
                <a:ext uri="{FF2B5EF4-FFF2-40B4-BE49-F238E27FC236}">
                  <a16:creationId xmlns:a16="http://schemas.microsoft.com/office/drawing/2014/main" id="{EA27895C-9A44-1A4F-A123-040256F30A8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1">
              <a:extLst>
                <a:ext uri="{FF2B5EF4-FFF2-40B4-BE49-F238E27FC236}">
                  <a16:creationId xmlns:a16="http://schemas.microsoft.com/office/drawing/2014/main" id="{44F32ADE-1498-B240-80E4-F7111B920E9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2">
              <a:extLst>
                <a:ext uri="{FF2B5EF4-FFF2-40B4-BE49-F238E27FC236}">
                  <a16:creationId xmlns:a16="http://schemas.microsoft.com/office/drawing/2014/main" id="{B03F9140-825A-0342-85F2-ADAA70D1F837}"/>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3">
              <a:extLst>
                <a:ext uri="{FF2B5EF4-FFF2-40B4-BE49-F238E27FC236}">
                  <a16:creationId xmlns:a16="http://schemas.microsoft.com/office/drawing/2014/main" id="{37EE2AD7-016E-3A4B-9413-ABEA43299CB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4">
              <a:extLst>
                <a:ext uri="{FF2B5EF4-FFF2-40B4-BE49-F238E27FC236}">
                  <a16:creationId xmlns:a16="http://schemas.microsoft.com/office/drawing/2014/main" id="{F12FDB07-31A1-FE44-8C21-B7AAABBF6A84}"/>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5">
              <a:extLst>
                <a:ext uri="{FF2B5EF4-FFF2-40B4-BE49-F238E27FC236}">
                  <a16:creationId xmlns:a16="http://schemas.microsoft.com/office/drawing/2014/main" id="{E0BA2D8D-9AC5-7945-B72E-1195E327517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6">
              <a:extLst>
                <a:ext uri="{FF2B5EF4-FFF2-40B4-BE49-F238E27FC236}">
                  <a16:creationId xmlns:a16="http://schemas.microsoft.com/office/drawing/2014/main" id="{5279BCB1-4714-2B40-B997-48570E283EB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7">
              <a:extLst>
                <a:ext uri="{FF2B5EF4-FFF2-40B4-BE49-F238E27FC236}">
                  <a16:creationId xmlns:a16="http://schemas.microsoft.com/office/drawing/2014/main" id="{39967E94-9F44-0643-AF31-54A45D36E36C}"/>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8">
              <a:extLst>
                <a:ext uri="{FF2B5EF4-FFF2-40B4-BE49-F238E27FC236}">
                  <a16:creationId xmlns:a16="http://schemas.microsoft.com/office/drawing/2014/main" id="{5F1750FD-6E7C-E144-BA90-8BBDD2821B6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9">
              <a:extLst>
                <a:ext uri="{FF2B5EF4-FFF2-40B4-BE49-F238E27FC236}">
                  <a16:creationId xmlns:a16="http://schemas.microsoft.com/office/drawing/2014/main" id="{21217343-B063-A249-B1C1-E7FE8732211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355538151"/>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5</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Can’t Have My Food!</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Stanley Lewis &amp; Pete Lymberis</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You’ve gone shopping to stockpile food for the coming weeks in case your office shuts down and you have to work from home.  Unfortunately, some well armed bandits in body armor have decided they want your food, and you need to defend your twinkies.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facing T1, handgun loaded and holstered, hands relaxed at sides. </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Standing in start box facing T1, carbine loaded with stock on belt, muzzle pointing at the base of T1, safety on.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T1 with *6* rounds ‘in the open’. Next, engage T2 – T6 from available positions of cover with 2 rounds each. T2 – T5 are available from the P1 cover position, and T6 is available from the P2 cover position. </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grpSp>
        <p:nvGrpSpPr>
          <p:cNvPr id="58" name="Group 278">
            <a:extLst>
              <a:ext uri="{FF2B5EF4-FFF2-40B4-BE49-F238E27FC236}">
                <a16:creationId xmlns:a16="http://schemas.microsoft.com/office/drawing/2014/main" id="{37B106B0-0AE6-45E3-B1A4-7468A2D8DCC8}"/>
              </a:ext>
            </a:extLst>
          </p:cNvPr>
          <p:cNvGrpSpPr>
            <a:grpSpLocks/>
          </p:cNvGrpSpPr>
          <p:nvPr/>
        </p:nvGrpSpPr>
        <p:grpSpPr bwMode="auto">
          <a:xfrm>
            <a:off x="3214286" y="6138863"/>
            <a:ext cx="287338" cy="787400"/>
            <a:chOff x="2208" y="240"/>
            <a:chExt cx="181" cy="496"/>
          </a:xfrm>
        </p:grpSpPr>
        <p:sp>
          <p:nvSpPr>
            <p:cNvPr id="59" name="Line 279">
              <a:extLst>
                <a:ext uri="{FF2B5EF4-FFF2-40B4-BE49-F238E27FC236}">
                  <a16:creationId xmlns:a16="http://schemas.microsoft.com/office/drawing/2014/main" id="{699BCA76-51DF-4101-A0F7-FE1E95D42CF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80">
              <a:extLst>
                <a:ext uri="{FF2B5EF4-FFF2-40B4-BE49-F238E27FC236}">
                  <a16:creationId xmlns:a16="http://schemas.microsoft.com/office/drawing/2014/main" id="{9CC6093F-67A5-4B50-B30A-481F4A7C9BA6}"/>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Freeform 281">
              <a:extLst>
                <a:ext uri="{FF2B5EF4-FFF2-40B4-BE49-F238E27FC236}">
                  <a16:creationId xmlns:a16="http://schemas.microsoft.com/office/drawing/2014/main" id="{3A8EF5FA-34CA-40F9-9095-97B6573F476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2" name="Freeform 282">
              <a:extLst>
                <a:ext uri="{FF2B5EF4-FFF2-40B4-BE49-F238E27FC236}">
                  <a16:creationId xmlns:a16="http://schemas.microsoft.com/office/drawing/2014/main" id="{B5452EF7-E8BB-4B78-8B72-0EE1160B6BF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63" name="Group 283">
            <a:extLst>
              <a:ext uri="{FF2B5EF4-FFF2-40B4-BE49-F238E27FC236}">
                <a16:creationId xmlns:a16="http://schemas.microsoft.com/office/drawing/2014/main" id="{6D8BA8B5-23F3-437F-AD7A-494E07661AEB}"/>
              </a:ext>
            </a:extLst>
          </p:cNvPr>
          <p:cNvGrpSpPr>
            <a:grpSpLocks/>
          </p:cNvGrpSpPr>
          <p:nvPr/>
        </p:nvGrpSpPr>
        <p:grpSpPr bwMode="auto">
          <a:xfrm flipH="1">
            <a:off x="2023598" y="6240575"/>
            <a:ext cx="287338" cy="787400"/>
            <a:chOff x="2208" y="240"/>
            <a:chExt cx="181" cy="496"/>
          </a:xfrm>
        </p:grpSpPr>
        <p:sp>
          <p:nvSpPr>
            <p:cNvPr id="64" name="Line 284">
              <a:extLst>
                <a:ext uri="{FF2B5EF4-FFF2-40B4-BE49-F238E27FC236}">
                  <a16:creationId xmlns:a16="http://schemas.microsoft.com/office/drawing/2014/main" id="{0B3696DD-FC04-4378-9D32-B921CE9DCB6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85">
              <a:extLst>
                <a:ext uri="{FF2B5EF4-FFF2-40B4-BE49-F238E27FC236}">
                  <a16:creationId xmlns:a16="http://schemas.microsoft.com/office/drawing/2014/main" id="{3092254F-9A3B-4065-BF12-F52B1F334E17}"/>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Freeform 286">
              <a:extLst>
                <a:ext uri="{FF2B5EF4-FFF2-40B4-BE49-F238E27FC236}">
                  <a16:creationId xmlns:a16="http://schemas.microsoft.com/office/drawing/2014/main" id="{3614CB7F-C132-4E55-A004-8FB42982D52A}"/>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287">
              <a:extLst>
                <a:ext uri="{FF2B5EF4-FFF2-40B4-BE49-F238E27FC236}">
                  <a16:creationId xmlns:a16="http://schemas.microsoft.com/office/drawing/2014/main" id="{23B5BFC9-C70D-4A89-8282-1AD16640370B}"/>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44">
            <a:extLst>
              <a:ext uri="{FF2B5EF4-FFF2-40B4-BE49-F238E27FC236}">
                <a16:creationId xmlns:a16="http://schemas.microsoft.com/office/drawing/2014/main" id="{18C3AA6C-3EC2-4F92-A9BC-7A81A39C00B1}"/>
              </a:ext>
            </a:extLst>
          </p:cNvPr>
          <p:cNvGrpSpPr>
            <a:grpSpLocks/>
          </p:cNvGrpSpPr>
          <p:nvPr/>
        </p:nvGrpSpPr>
        <p:grpSpPr bwMode="auto">
          <a:xfrm>
            <a:off x="2805686" y="6451600"/>
            <a:ext cx="287338" cy="787400"/>
            <a:chOff x="1756" y="2113"/>
            <a:chExt cx="181" cy="499"/>
          </a:xfrm>
        </p:grpSpPr>
        <p:sp>
          <p:nvSpPr>
            <p:cNvPr id="82" name="Line 45">
              <a:extLst>
                <a:ext uri="{FF2B5EF4-FFF2-40B4-BE49-F238E27FC236}">
                  <a16:creationId xmlns:a16="http://schemas.microsoft.com/office/drawing/2014/main" id="{410AE481-D890-408D-AFB3-8C65CC023BDF}"/>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6">
              <a:extLst>
                <a:ext uri="{FF2B5EF4-FFF2-40B4-BE49-F238E27FC236}">
                  <a16:creationId xmlns:a16="http://schemas.microsoft.com/office/drawing/2014/main" id="{C4F6F46C-848A-4A80-A2B9-3EFCAE18C13C}"/>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47">
              <a:extLst>
                <a:ext uri="{FF2B5EF4-FFF2-40B4-BE49-F238E27FC236}">
                  <a16:creationId xmlns:a16="http://schemas.microsoft.com/office/drawing/2014/main" id="{4AB6E2D3-1978-4B2E-A812-375CFBD1E17F}"/>
                </a:ext>
              </a:extLst>
            </p:cNvPr>
            <p:cNvGrpSpPr>
              <a:grpSpLocks/>
            </p:cNvGrpSpPr>
            <p:nvPr/>
          </p:nvGrpSpPr>
          <p:grpSpPr bwMode="auto">
            <a:xfrm>
              <a:off x="1756" y="2113"/>
              <a:ext cx="181" cy="333"/>
              <a:chOff x="1756" y="2113"/>
              <a:chExt cx="181" cy="333"/>
            </a:xfrm>
          </p:grpSpPr>
          <p:sp>
            <p:nvSpPr>
              <p:cNvPr id="85" name="Freeform 48">
                <a:extLst>
                  <a:ext uri="{FF2B5EF4-FFF2-40B4-BE49-F238E27FC236}">
                    <a16:creationId xmlns:a16="http://schemas.microsoft.com/office/drawing/2014/main" id="{0530CA41-A26F-4BC3-885A-3650FB8A678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49">
                <a:extLst>
                  <a:ext uri="{FF2B5EF4-FFF2-40B4-BE49-F238E27FC236}">
                    <a16:creationId xmlns:a16="http://schemas.microsoft.com/office/drawing/2014/main" id="{45B88356-AE2E-4F85-B33A-441CFA37694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a:extLst>
                  <a:ext uri="{FF2B5EF4-FFF2-40B4-BE49-F238E27FC236}">
                    <a16:creationId xmlns:a16="http://schemas.microsoft.com/office/drawing/2014/main" id="{30B88577-9B3C-4B42-8821-DD1D76BCF9EC}"/>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8" name="Group 170">
            <a:extLst>
              <a:ext uri="{FF2B5EF4-FFF2-40B4-BE49-F238E27FC236}">
                <a16:creationId xmlns:a16="http://schemas.microsoft.com/office/drawing/2014/main" id="{E5AEB94F-9F54-4CCC-8C2E-1E1EE324E1F8}"/>
              </a:ext>
            </a:extLst>
          </p:cNvPr>
          <p:cNvGrpSpPr>
            <a:grpSpLocks/>
          </p:cNvGrpSpPr>
          <p:nvPr/>
        </p:nvGrpSpPr>
        <p:grpSpPr bwMode="auto">
          <a:xfrm>
            <a:off x="2438974" y="5938838"/>
            <a:ext cx="288925" cy="787400"/>
            <a:chOff x="1008" y="2592"/>
            <a:chExt cx="182" cy="496"/>
          </a:xfrm>
        </p:grpSpPr>
        <p:sp>
          <p:nvSpPr>
            <p:cNvPr id="89" name="Line 171">
              <a:extLst>
                <a:ext uri="{FF2B5EF4-FFF2-40B4-BE49-F238E27FC236}">
                  <a16:creationId xmlns:a16="http://schemas.microsoft.com/office/drawing/2014/main" id="{BA1A7429-0872-4F33-AA36-D655BC14F853}"/>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172">
              <a:extLst>
                <a:ext uri="{FF2B5EF4-FFF2-40B4-BE49-F238E27FC236}">
                  <a16:creationId xmlns:a16="http://schemas.microsoft.com/office/drawing/2014/main" id="{DCD130BE-D129-4B36-9A7B-0AB8CA461824}"/>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173">
              <a:extLst>
                <a:ext uri="{FF2B5EF4-FFF2-40B4-BE49-F238E27FC236}">
                  <a16:creationId xmlns:a16="http://schemas.microsoft.com/office/drawing/2014/main" id="{635E6970-95D3-4798-922D-4B57AFE3B3E1}"/>
                </a:ext>
              </a:extLst>
            </p:cNvPr>
            <p:cNvGrpSpPr>
              <a:grpSpLocks/>
            </p:cNvGrpSpPr>
            <p:nvPr/>
          </p:nvGrpSpPr>
          <p:grpSpPr bwMode="auto">
            <a:xfrm>
              <a:off x="1008" y="2592"/>
              <a:ext cx="182" cy="331"/>
              <a:chOff x="1008" y="2592"/>
              <a:chExt cx="182" cy="331"/>
            </a:xfrm>
          </p:grpSpPr>
          <p:sp>
            <p:nvSpPr>
              <p:cNvPr id="92" name="Freeform 174">
                <a:extLst>
                  <a:ext uri="{FF2B5EF4-FFF2-40B4-BE49-F238E27FC236}">
                    <a16:creationId xmlns:a16="http://schemas.microsoft.com/office/drawing/2014/main" id="{A2EBC674-00CC-43B4-938B-EB817D471F6A}"/>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3" name="Freeform 175">
                <a:extLst>
                  <a:ext uri="{FF2B5EF4-FFF2-40B4-BE49-F238E27FC236}">
                    <a16:creationId xmlns:a16="http://schemas.microsoft.com/office/drawing/2014/main" id="{77D79172-E26A-4F63-8955-7FA9A3FD3DF5}"/>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dirty="0"/>
              </a:p>
            </p:txBody>
          </p:sp>
        </p:grpSp>
      </p:grpSp>
      <p:grpSp>
        <p:nvGrpSpPr>
          <p:cNvPr id="123" name="Group 283">
            <a:extLst>
              <a:ext uri="{FF2B5EF4-FFF2-40B4-BE49-F238E27FC236}">
                <a16:creationId xmlns:a16="http://schemas.microsoft.com/office/drawing/2014/main" id="{893407E5-A6B5-43C5-A363-998B4C1D1911}"/>
              </a:ext>
            </a:extLst>
          </p:cNvPr>
          <p:cNvGrpSpPr>
            <a:grpSpLocks/>
          </p:cNvGrpSpPr>
          <p:nvPr/>
        </p:nvGrpSpPr>
        <p:grpSpPr bwMode="auto">
          <a:xfrm flipH="1">
            <a:off x="5880894" y="6350794"/>
            <a:ext cx="287338" cy="787400"/>
            <a:chOff x="2208" y="240"/>
            <a:chExt cx="181" cy="496"/>
          </a:xfrm>
        </p:grpSpPr>
        <p:sp>
          <p:nvSpPr>
            <p:cNvPr id="124" name="Line 284">
              <a:extLst>
                <a:ext uri="{FF2B5EF4-FFF2-40B4-BE49-F238E27FC236}">
                  <a16:creationId xmlns:a16="http://schemas.microsoft.com/office/drawing/2014/main" id="{2C49AC5A-8128-4B44-832D-5ED396135C3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285">
              <a:extLst>
                <a:ext uri="{FF2B5EF4-FFF2-40B4-BE49-F238E27FC236}">
                  <a16:creationId xmlns:a16="http://schemas.microsoft.com/office/drawing/2014/main" id="{25CDA0E7-AD1B-42F7-A32F-F931CC91AE20}"/>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86">
              <a:extLst>
                <a:ext uri="{FF2B5EF4-FFF2-40B4-BE49-F238E27FC236}">
                  <a16:creationId xmlns:a16="http://schemas.microsoft.com/office/drawing/2014/main" id="{A6AD2F7C-8D32-4B35-B913-286081EE9ED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7" name="Freeform 287">
              <a:extLst>
                <a:ext uri="{FF2B5EF4-FFF2-40B4-BE49-F238E27FC236}">
                  <a16:creationId xmlns:a16="http://schemas.microsoft.com/office/drawing/2014/main" id="{2E3DE996-B02C-4F7C-9373-CB241A967F23}"/>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96" name="Group 4">
            <a:extLst>
              <a:ext uri="{FF2B5EF4-FFF2-40B4-BE49-F238E27FC236}">
                <a16:creationId xmlns:a16="http://schemas.microsoft.com/office/drawing/2014/main" id="{1104ACCC-73C6-41DD-B6F9-9BCCC60CF96F}"/>
              </a:ext>
            </a:extLst>
          </p:cNvPr>
          <p:cNvGrpSpPr>
            <a:grpSpLocks noChangeAspect="1"/>
          </p:cNvGrpSpPr>
          <p:nvPr/>
        </p:nvGrpSpPr>
        <p:grpSpPr bwMode="auto">
          <a:xfrm>
            <a:off x="5638800" y="6400800"/>
            <a:ext cx="360363" cy="838200"/>
            <a:chOff x="-2155" y="1485"/>
            <a:chExt cx="227" cy="528"/>
          </a:xfrm>
        </p:grpSpPr>
        <p:sp>
          <p:nvSpPr>
            <p:cNvPr id="97" name="AutoShape 3">
              <a:extLst>
                <a:ext uri="{FF2B5EF4-FFF2-40B4-BE49-F238E27FC236}">
                  <a16:creationId xmlns:a16="http://schemas.microsoft.com/office/drawing/2014/main" id="{B5B84E5A-976D-4DFE-A827-7A42F183EDF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5">
              <a:extLst>
                <a:ext uri="{FF2B5EF4-FFF2-40B4-BE49-F238E27FC236}">
                  <a16:creationId xmlns:a16="http://schemas.microsoft.com/office/drawing/2014/main" id="{D81FFA72-714C-483F-B450-2BF487D71FE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a:extLst>
                <a:ext uri="{FF2B5EF4-FFF2-40B4-BE49-F238E27FC236}">
                  <a16:creationId xmlns:a16="http://schemas.microsoft.com/office/drawing/2014/main" id="{89670839-17CC-4AE2-8088-6997C0F37EE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900A46AF-649E-4017-8EEB-A304A293608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8">
              <a:extLst>
                <a:ext uri="{FF2B5EF4-FFF2-40B4-BE49-F238E27FC236}">
                  <a16:creationId xmlns:a16="http://schemas.microsoft.com/office/drawing/2014/main" id="{5DE01AF7-577A-4094-97DA-65DDAFF5998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
              <a:extLst>
                <a:ext uri="{FF2B5EF4-FFF2-40B4-BE49-F238E27FC236}">
                  <a16:creationId xmlns:a16="http://schemas.microsoft.com/office/drawing/2014/main" id="{3A70186D-EFE6-4E89-94E3-6894539740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
              <a:extLst>
                <a:ext uri="{FF2B5EF4-FFF2-40B4-BE49-F238E27FC236}">
                  <a16:creationId xmlns:a16="http://schemas.microsoft.com/office/drawing/2014/main" id="{6939A001-4A72-4B80-88CA-46064D46574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1">
              <a:extLst>
                <a:ext uri="{FF2B5EF4-FFF2-40B4-BE49-F238E27FC236}">
                  <a16:creationId xmlns:a16="http://schemas.microsoft.com/office/drawing/2014/main" id="{DCAA1B1F-C432-454F-8EF2-7E2449E869EE}"/>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2">
              <a:extLst>
                <a:ext uri="{FF2B5EF4-FFF2-40B4-BE49-F238E27FC236}">
                  <a16:creationId xmlns:a16="http://schemas.microsoft.com/office/drawing/2014/main" id="{854DCC43-49C4-427F-964D-1A188101D474}"/>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3">
              <a:extLst>
                <a:ext uri="{FF2B5EF4-FFF2-40B4-BE49-F238E27FC236}">
                  <a16:creationId xmlns:a16="http://schemas.microsoft.com/office/drawing/2014/main" id="{C66F9B0C-EC2F-4748-BDE9-7FD5CD375C06}"/>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
              <a:extLst>
                <a:ext uri="{FF2B5EF4-FFF2-40B4-BE49-F238E27FC236}">
                  <a16:creationId xmlns:a16="http://schemas.microsoft.com/office/drawing/2014/main" id="{6BF705F0-6E2D-44E7-9AED-5DCD2B0BDE1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5">
              <a:extLst>
                <a:ext uri="{FF2B5EF4-FFF2-40B4-BE49-F238E27FC236}">
                  <a16:creationId xmlns:a16="http://schemas.microsoft.com/office/drawing/2014/main" id="{E1D7DB79-4FF6-43C6-8599-CF027C643FE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6">
              <a:extLst>
                <a:ext uri="{FF2B5EF4-FFF2-40B4-BE49-F238E27FC236}">
                  <a16:creationId xmlns:a16="http://schemas.microsoft.com/office/drawing/2014/main" id="{4F5C233F-5115-4FD8-A1DB-DD7B74C59189}"/>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7">
              <a:extLst>
                <a:ext uri="{FF2B5EF4-FFF2-40B4-BE49-F238E27FC236}">
                  <a16:creationId xmlns:a16="http://schemas.microsoft.com/office/drawing/2014/main" id="{A1589CA4-0EF4-4833-A2FD-23C39B4E6EC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8">
              <a:extLst>
                <a:ext uri="{FF2B5EF4-FFF2-40B4-BE49-F238E27FC236}">
                  <a16:creationId xmlns:a16="http://schemas.microsoft.com/office/drawing/2014/main" id="{7878D2E9-A3F3-4769-9795-DDC9ABA31024}"/>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9">
              <a:extLst>
                <a:ext uri="{FF2B5EF4-FFF2-40B4-BE49-F238E27FC236}">
                  <a16:creationId xmlns:a16="http://schemas.microsoft.com/office/drawing/2014/main" id="{15EAB7F4-C42F-4E6E-94B8-AF7CFFB2661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0">
              <a:extLst>
                <a:ext uri="{FF2B5EF4-FFF2-40B4-BE49-F238E27FC236}">
                  <a16:creationId xmlns:a16="http://schemas.microsoft.com/office/drawing/2014/main" id="{A25CD345-560A-4B28-9735-3FDBEE96236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1">
              <a:extLst>
                <a:ext uri="{FF2B5EF4-FFF2-40B4-BE49-F238E27FC236}">
                  <a16:creationId xmlns:a16="http://schemas.microsoft.com/office/drawing/2014/main" id="{47E50DEE-C56D-49E8-BCFC-6F495B415DE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2">
              <a:extLst>
                <a:ext uri="{FF2B5EF4-FFF2-40B4-BE49-F238E27FC236}">
                  <a16:creationId xmlns:a16="http://schemas.microsoft.com/office/drawing/2014/main" id="{CE4EE6B4-B95B-4A4C-9364-88B14D3B0BB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3">
              <a:extLst>
                <a:ext uri="{FF2B5EF4-FFF2-40B4-BE49-F238E27FC236}">
                  <a16:creationId xmlns:a16="http://schemas.microsoft.com/office/drawing/2014/main" id="{2BF1DBE2-50C3-48F6-A87D-DBA7C15503A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4">
              <a:extLst>
                <a:ext uri="{FF2B5EF4-FFF2-40B4-BE49-F238E27FC236}">
                  <a16:creationId xmlns:a16="http://schemas.microsoft.com/office/drawing/2014/main" id="{0B73964B-F471-45EC-9013-55EDCA9B53A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5">
              <a:extLst>
                <a:ext uri="{FF2B5EF4-FFF2-40B4-BE49-F238E27FC236}">
                  <a16:creationId xmlns:a16="http://schemas.microsoft.com/office/drawing/2014/main" id="{A415AD70-E238-47B5-82B0-D277B6DB708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6">
              <a:extLst>
                <a:ext uri="{FF2B5EF4-FFF2-40B4-BE49-F238E27FC236}">
                  <a16:creationId xmlns:a16="http://schemas.microsoft.com/office/drawing/2014/main" id="{4459D84C-352E-4036-88B6-2660A11C49E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7">
              <a:extLst>
                <a:ext uri="{FF2B5EF4-FFF2-40B4-BE49-F238E27FC236}">
                  <a16:creationId xmlns:a16="http://schemas.microsoft.com/office/drawing/2014/main" id="{AFE56834-ACC8-4252-9631-7B39652EF8B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8">
              <a:extLst>
                <a:ext uri="{FF2B5EF4-FFF2-40B4-BE49-F238E27FC236}">
                  <a16:creationId xmlns:a16="http://schemas.microsoft.com/office/drawing/2014/main" id="{3507D051-0CDF-42C6-9DE7-4AE05859B630}"/>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F859F823-BF95-41C6-935D-C3C0E89AF6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F7E5867-94DF-4A0B-8B5E-C0AD93301D6C}"/>
              </a:ext>
            </a:extLst>
          </p:cNvPr>
          <p:cNvGrpSpPr/>
          <p:nvPr/>
        </p:nvGrpSpPr>
        <p:grpSpPr>
          <a:xfrm>
            <a:off x="4018519" y="7253328"/>
            <a:ext cx="782081" cy="442872"/>
            <a:chOff x="3048000" y="8001000"/>
            <a:chExt cx="782081" cy="442872"/>
          </a:xfrm>
        </p:grpSpPr>
        <p:grpSp>
          <p:nvGrpSpPr>
            <p:cNvPr id="134" name="Group 133">
              <a:extLst>
                <a:ext uri="{FF2B5EF4-FFF2-40B4-BE49-F238E27FC236}">
                  <a16:creationId xmlns:a16="http://schemas.microsoft.com/office/drawing/2014/main" id="{308ED952-4B20-4D31-B2B3-A32D934BD732}"/>
                </a:ext>
              </a:extLst>
            </p:cNvPr>
            <p:cNvGrpSpPr/>
            <p:nvPr/>
          </p:nvGrpSpPr>
          <p:grpSpPr>
            <a:xfrm>
              <a:off x="3124200" y="8001000"/>
              <a:ext cx="533400" cy="442872"/>
              <a:chOff x="-3768057" y="7612224"/>
              <a:chExt cx="533400" cy="442872"/>
            </a:xfrm>
          </p:grpSpPr>
          <p:cxnSp>
            <p:nvCxnSpPr>
              <p:cNvPr id="136" name="Straight Connector 135">
                <a:extLst>
                  <a:ext uri="{FF2B5EF4-FFF2-40B4-BE49-F238E27FC236}">
                    <a16:creationId xmlns:a16="http://schemas.microsoft.com/office/drawing/2014/main" id="{6D535701-88EF-4C4C-B158-AB787CF7816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1F43F3C5-57CC-4BFD-91B0-F6CEE26077F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82B02B5E-26EB-4D68-8A2A-DFE5E4F861CC}"/>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5074536-84E2-4E47-B44E-1F86343A262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8B7A64D8-83D7-43C2-91CD-9CE26C3C33EC}"/>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cxnSp>
        <p:nvCxnSpPr>
          <p:cNvPr id="140" name="Straight Connector 139">
            <a:extLst>
              <a:ext uri="{FF2B5EF4-FFF2-40B4-BE49-F238E27FC236}">
                <a16:creationId xmlns:a16="http://schemas.microsoft.com/office/drawing/2014/main" id="{A5F8FC46-0049-40B2-8532-4D6ABF4BE6CF}"/>
              </a:ext>
            </a:extLst>
          </p:cNvPr>
          <p:cNvCxnSpPr>
            <a:cxnSpLocks/>
          </p:cNvCxnSpPr>
          <p:nvPr/>
        </p:nvCxnSpPr>
        <p:spPr>
          <a:xfrm flipH="1">
            <a:off x="4773660" y="7848600"/>
            <a:ext cx="1" cy="83820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238376C2-10FB-4DD0-BCCC-4D034F9F3414}"/>
              </a:ext>
            </a:extLst>
          </p:cNvPr>
          <p:cNvSpPr txBox="1"/>
          <p:nvPr/>
        </p:nvSpPr>
        <p:spPr>
          <a:xfrm>
            <a:off x="4343400" y="8339546"/>
            <a:ext cx="533400" cy="369332"/>
          </a:xfrm>
          <a:prstGeom prst="rect">
            <a:avLst/>
          </a:prstGeom>
          <a:noFill/>
          <a:effectLst/>
        </p:spPr>
        <p:txBody>
          <a:bodyPr wrap="square" rtlCol="0">
            <a:spAutoFit/>
          </a:bodyPr>
          <a:lstStyle/>
          <a:p>
            <a:r>
              <a:rPr lang="en-US" b="1" dirty="0"/>
              <a:t>P2</a:t>
            </a:r>
          </a:p>
        </p:txBody>
      </p:sp>
      <p:cxnSp>
        <p:nvCxnSpPr>
          <p:cNvPr id="142" name="Straight Connector 141">
            <a:extLst>
              <a:ext uri="{FF2B5EF4-FFF2-40B4-BE49-F238E27FC236}">
                <a16:creationId xmlns:a16="http://schemas.microsoft.com/office/drawing/2014/main" id="{19BC6BD9-388C-443B-B9BD-DBBA9058D394}"/>
              </a:ext>
            </a:extLst>
          </p:cNvPr>
          <p:cNvCxnSpPr>
            <a:cxnSpLocks/>
          </p:cNvCxnSpPr>
          <p:nvPr/>
        </p:nvCxnSpPr>
        <p:spPr>
          <a:xfrm flipV="1">
            <a:off x="2733064" y="7585894"/>
            <a:ext cx="0" cy="79610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92843F3C-A475-4473-B95F-6CAFF2EC584D}"/>
              </a:ext>
            </a:extLst>
          </p:cNvPr>
          <p:cNvSpPr txBox="1"/>
          <p:nvPr/>
        </p:nvSpPr>
        <p:spPr>
          <a:xfrm>
            <a:off x="2689694" y="7576887"/>
            <a:ext cx="533400" cy="369332"/>
          </a:xfrm>
          <a:prstGeom prst="rect">
            <a:avLst/>
          </a:prstGeom>
          <a:noFill/>
          <a:effectLst/>
        </p:spPr>
        <p:txBody>
          <a:bodyPr wrap="square" rtlCol="0">
            <a:spAutoFit/>
          </a:bodyPr>
          <a:lstStyle/>
          <a:p>
            <a:r>
              <a:rPr lang="en-US" b="1" dirty="0"/>
              <a:t>P1</a:t>
            </a:r>
          </a:p>
        </p:txBody>
      </p:sp>
      <p:grpSp>
        <p:nvGrpSpPr>
          <p:cNvPr id="150" name="Group 182">
            <a:extLst>
              <a:ext uri="{FF2B5EF4-FFF2-40B4-BE49-F238E27FC236}">
                <a16:creationId xmlns:a16="http://schemas.microsoft.com/office/drawing/2014/main" id="{91931441-8008-4320-AD63-30429668B59B}"/>
              </a:ext>
            </a:extLst>
          </p:cNvPr>
          <p:cNvGrpSpPr>
            <a:grpSpLocks/>
          </p:cNvGrpSpPr>
          <p:nvPr/>
        </p:nvGrpSpPr>
        <p:grpSpPr bwMode="auto">
          <a:xfrm>
            <a:off x="4343400" y="6451600"/>
            <a:ext cx="291571" cy="787400"/>
            <a:chOff x="2449" y="2688"/>
            <a:chExt cx="181" cy="496"/>
          </a:xfrm>
        </p:grpSpPr>
        <p:sp>
          <p:nvSpPr>
            <p:cNvPr id="151" name="Line 183">
              <a:extLst>
                <a:ext uri="{FF2B5EF4-FFF2-40B4-BE49-F238E27FC236}">
                  <a16:creationId xmlns:a16="http://schemas.microsoft.com/office/drawing/2014/main" id="{6CEC8C22-314E-40CE-A244-043B54975C2C}"/>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184">
              <a:extLst>
                <a:ext uri="{FF2B5EF4-FFF2-40B4-BE49-F238E27FC236}">
                  <a16:creationId xmlns:a16="http://schemas.microsoft.com/office/drawing/2014/main" id="{3C59C8A0-9DEB-4549-AF99-7257C52D3D27}"/>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 name="Group 185">
              <a:extLst>
                <a:ext uri="{FF2B5EF4-FFF2-40B4-BE49-F238E27FC236}">
                  <a16:creationId xmlns:a16="http://schemas.microsoft.com/office/drawing/2014/main" id="{46771C03-BFC9-4BD3-9235-C6277639FFA8}"/>
                </a:ext>
              </a:extLst>
            </p:cNvPr>
            <p:cNvGrpSpPr>
              <a:grpSpLocks/>
            </p:cNvGrpSpPr>
            <p:nvPr/>
          </p:nvGrpSpPr>
          <p:grpSpPr bwMode="auto">
            <a:xfrm>
              <a:off x="2449" y="2688"/>
              <a:ext cx="181" cy="331"/>
              <a:chOff x="2449" y="2688"/>
              <a:chExt cx="181" cy="331"/>
            </a:xfrm>
          </p:grpSpPr>
          <p:sp>
            <p:nvSpPr>
              <p:cNvPr id="154" name="Freeform 186">
                <a:extLst>
                  <a:ext uri="{FF2B5EF4-FFF2-40B4-BE49-F238E27FC236}">
                    <a16:creationId xmlns:a16="http://schemas.microsoft.com/office/drawing/2014/main" id="{41FA4CC6-035F-4A8D-A0DE-873C5E39D28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5" name="Freeform 187">
                <a:extLst>
                  <a:ext uri="{FF2B5EF4-FFF2-40B4-BE49-F238E27FC236}">
                    <a16:creationId xmlns:a16="http://schemas.microsoft.com/office/drawing/2014/main" id="{A1792901-CE9E-4219-A8E9-79CE9277641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29" name="Rectangle 22">
            <a:extLst>
              <a:ext uri="{FF2B5EF4-FFF2-40B4-BE49-F238E27FC236}">
                <a16:creationId xmlns:a16="http://schemas.microsoft.com/office/drawing/2014/main" id="{173AD32E-D16D-4478-A56C-CE1C1F61D32F}"/>
              </a:ext>
            </a:extLst>
          </p:cNvPr>
          <p:cNvSpPr>
            <a:spLocks noChangeArrowheads="1"/>
          </p:cNvSpPr>
          <p:nvPr/>
        </p:nvSpPr>
        <p:spPr bwMode="auto">
          <a:xfrm>
            <a:off x="1519521" y="6062328"/>
            <a:ext cx="2164317" cy="1467047"/>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0" name="Rectangle 23">
            <a:extLst>
              <a:ext uri="{FF2B5EF4-FFF2-40B4-BE49-F238E27FC236}">
                <a16:creationId xmlns:a16="http://schemas.microsoft.com/office/drawing/2014/main" id="{90656638-3250-49B5-9743-E7C43EFB4896}"/>
              </a:ext>
            </a:extLst>
          </p:cNvPr>
          <p:cNvSpPr>
            <a:spLocks noChangeArrowheads="1"/>
          </p:cNvSpPr>
          <p:nvPr/>
        </p:nvSpPr>
        <p:spPr bwMode="auto">
          <a:xfrm>
            <a:off x="2376308" y="6457467"/>
            <a:ext cx="376238" cy="493713"/>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1" name="Freeform 20">
            <a:extLst>
              <a:ext uri="{FF2B5EF4-FFF2-40B4-BE49-F238E27FC236}">
                <a16:creationId xmlns:a16="http://schemas.microsoft.com/office/drawing/2014/main" id="{88557221-7A22-4574-B5AE-89CEEE4A6039}"/>
              </a:ext>
            </a:extLst>
          </p:cNvPr>
          <p:cNvSpPr>
            <a:spLocks/>
          </p:cNvSpPr>
          <p:nvPr/>
        </p:nvSpPr>
        <p:spPr bwMode="auto">
          <a:xfrm>
            <a:off x="3694178"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32" name="Freeform 20">
            <a:extLst>
              <a:ext uri="{FF2B5EF4-FFF2-40B4-BE49-F238E27FC236}">
                <a16:creationId xmlns:a16="http://schemas.microsoft.com/office/drawing/2014/main" id="{84C25F37-7354-44F6-95D7-58CB689F91F5}"/>
              </a:ext>
            </a:extLst>
          </p:cNvPr>
          <p:cNvSpPr>
            <a:spLocks/>
          </p:cNvSpPr>
          <p:nvPr/>
        </p:nvSpPr>
        <p:spPr bwMode="auto">
          <a:xfrm>
            <a:off x="5170163"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6" name="Freeform 20">
            <a:extLst>
              <a:ext uri="{FF2B5EF4-FFF2-40B4-BE49-F238E27FC236}">
                <a16:creationId xmlns:a16="http://schemas.microsoft.com/office/drawing/2014/main" id="{8706CE9E-EA6E-49C8-BC1B-6A06006C580D}"/>
              </a:ext>
            </a:extLst>
          </p:cNvPr>
          <p:cNvSpPr>
            <a:spLocks/>
          </p:cNvSpPr>
          <p:nvPr/>
        </p:nvSpPr>
        <p:spPr bwMode="auto">
          <a:xfrm>
            <a:off x="4787978" y="6021163"/>
            <a:ext cx="392437" cy="1827435"/>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7" name="TextBox 156">
            <a:extLst>
              <a:ext uri="{FF2B5EF4-FFF2-40B4-BE49-F238E27FC236}">
                <a16:creationId xmlns:a16="http://schemas.microsoft.com/office/drawing/2014/main" id="{C41D48DB-FCAB-4493-BEEE-1D7848A3B55A}"/>
              </a:ext>
            </a:extLst>
          </p:cNvPr>
          <p:cNvSpPr txBox="1"/>
          <p:nvPr/>
        </p:nvSpPr>
        <p:spPr>
          <a:xfrm>
            <a:off x="4264907" y="6063883"/>
            <a:ext cx="533400" cy="369332"/>
          </a:xfrm>
          <a:prstGeom prst="rect">
            <a:avLst/>
          </a:prstGeom>
          <a:noFill/>
        </p:spPr>
        <p:txBody>
          <a:bodyPr wrap="square" rtlCol="0">
            <a:spAutoFit/>
          </a:bodyPr>
          <a:lstStyle/>
          <a:p>
            <a:r>
              <a:rPr lang="en-US" b="1" dirty="0"/>
              <a:t>T1</a:t>
            </a:r>
          </a:p>
        </p:txBody>
      </p:sp>
      <p:sp>
        <p:nvSpPr>
          <p:cNvPr id="158" name="TextBox 157">
            <a:extLst>
              <a:ext uri="{FF2B5EF4-FFF2-40B4-BE49-F238E27FC236}">
                <a16:creationId xmlns:a16="http://schemas.microsoft.com/office/drawing/2014/main" id="{FA0909C4-2C55-4686-A673-183274FA1485}"/>
              </a:ext>
            </a:extLst>
          </p:cNvPr>
          <p:cNvSpPr txBox="1"/>
          <p:nvPr/>
        </p:nvSpPr>
        <p:spPr>
          <a:xfrm>
            <a:off x="1746558" y="5870994"/>
            <a:ext cx="533400" cy="369332"/>
          </a:xfrm>
          <a:prstGeom prst="rect">
            <a:avLst/>
          </a:prstGeom>
          <a:noFill/>
        </p:spPr>
        <p:txBody>
          <a:bodyPr wrap="square" rtlCol="0">
            <a:spAutoFit/>
          </a:bodyPr>
          <a:lstStyle/>
          <a:p>
            <a:r>
              <a:rPr lang="en-US" b="1" dirty="0"/>
              <a:t>T2</a:t>
            </a:r>
          </a:p>
        </p:txBody>
      </p:sp>
      <p:sp>
        <p:nvSpPr>
          <p:cNvPr id="159" name="TextBox 158">
            <a:extLst>
              <a:ext uri="{FF2B5EF4-FFF2-40B4-BE49-F238E27FC236}">
                <a16:creationId xmlns:a16="http://schemas.microsoft.com/office/drawing/2014/main" id="{27010532-77C0-495B-AC9C-D4C54B6D60B8}"/>
              </a:ext>
            </a:extLst>
          </p:cNvPr>
          <p:cNvSpPr txBox="1"/>
          <p:nvPr/>
        </p:nvSpPr>
        <p:spPr>
          <a:xfrm>
            <a:off x="2306173" y="5620938"/>
            <a:ext cx="533400" cy="369332"/>
          </a:xfrm>
          <a:prstGeom prst="rect">
            <a:avLst/>
          </a:prstGeom>
          <a:noFill/>
        </p:spPr>
        <p:txBody>
          <a:bodyPr wrap="square" rtlCol="0">
            <a:spAutoFit/>
          </a:bodyPr>
          <a:lstStyle/>
          <a:p>
            <a:r>
              <a:rPr lang="en-US" b="1" dirty="0"/>
              <a:t>T3</a:t>
            </a:r>
          </a:p>
        </p:txBody>
      </p:sp>
      <p:sp>
        <p:nvSpPr>
          <p:cNvPr id="160" name="TextBox 159">
            <a:extLst>
              <a:ext uri="{FF2B5EF4-FFF2-40B4-BE49-F238E27FC236}">
                <a16:creationId xmlns:a16="http://schemas.microsoft.com/office/drawing/2014/main" id="{93437686-D275-48AF-80A9-1FA0BC09BF52}"/>
              </a:ext>
            </a:extLst>
          </p:cNvPr>
          <p:cNvSpPr txBox="1"/>
          <p:nvPr/>
        </p:nvSpPr>
        <p:spPr>
          <a:xfrm>
            <a:off x="5770166" y="6025912"/>
            <a:ext cx="533400" cy="369332"/>
          </a:xfrm>
          <a:prstGeom prst="rect">
            <a:avLst/>
          </a:prstGeom>
          <a:noFill/>
        </p:spPr>
        <p:txBody>
          <a:bodyPr wrap="square" rtlCol="0">
            <a:spAutoFit/>
          </a:bodyPr>
          <a:lstStyle/>
          <a:p>
            <a:r>
              <a:rPr lang="en-US" b="1" dirty="0"/>
              <a:t>T6</a:t>
            </a:r>
          </a:p>
        </p:txBody>
      </p:sp>
      <p:sp>
        <p:nvSpPr>
          <p:cNvPr id="161" name="TextBox 160">
            <a:extLst>
              <a:ext uri="{FF2B5EF4-FFF2-40B4-BE49-F238E27FC236}">
                <a16:creationId xmlns:a16="http://schemas.microsoft.com/office/drawing/2014/main" id="{CBAC8427-451E-4C4E-A6E2-66CF5C4DB566}"/>
              </a:ext>
            </a:extLst>
          </p:cNvPr>
          <p:cNvSpPr txBox="1"/>
          <p:nvPr/>
        </p:nvSpPr>
        <p:spPr>
          <a:xfrm>
            <a:off x="3331971" y="5738435"/>
            <a:ext cx="533400" cy="369332"/>
          </a:xfrm>
          <a:prstGeom prst="rect">
            <a:avLst/>
          </a:prstGeom>
          <a:noFill/>
        </p:spPr>
        <p:txBody>
          <a:bodyPr wrap="square" rtlCol="0">
            <a:spAutoFit/>
          </a:bodyPr>
          <a:lstStyle/>
          <a:p>
            <a:r>
              <a:rPr lang="en-US" b="1" dirty="0"/>
              <a:t>T5</a:t>
            </a:r>
          </a:p>
        </p:txBody>
      </p:sp>
      <p:sp>
        <p:nvSpPr>
          <p:cNvPr id="162" name="TextBox 161">
            <a:extLst>
              <a:ext uri="{FF2B5EF4-FFF2-40B4-BE49-F238E27FC236}">
                <a16:creationId xmlns:a16="http://schemas.microsoft.com/office/drawing/2014/main" id="{AA5F68EC-9426-4498-AD10-359423A77C0D}"/>
              </a:ext>
            </a:extLst>
          </p:cNvPr>
          <p:cNvSpPr txBox="1"/>
          <p:nvPr/>
        </p:nvSpPr>
        <p:spPr>
          <a:xfrm>
            <a:off x="2766537" y="6088058"/>
            <a:ext cx="533400" cy="369332"/>
          </a:xfrm>
          <a:prstGeom prst="rect">
            <a:avLst/>
          </a:prstGeom>
          <a:noFill/>
        </p:spPr>
        <p:txBody>
          <a:bodyPr wrap="square" rtlCol="0">
            <a:spAutoFit/>
          </a:bodyPr>
          <a:lstStyle/>
          <a:p>
            <a:r>
              <a:rPr lang="en-US" b="1" dirty="0"/>
              <a:t>T4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234</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Robert Wolfe</cp:lastModifiedBy>
  <cp:revision>186</cp:revision>
  <dcterms:created xsi:type="dcterms:W3CDTF">2002-08-21T12:11:08Z</dcterms:created>
  <dcterms:modified xsi:type="dcterms:W3CDTF">2021-05-31T21:49:13Z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