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009" autoAdjust="0"/>
  </p:normalViewPr>
  <p:slideViewPr>
    <p:cSldViewPr>
      <p:cViewPr>
        <p:scale>
          <a:sx n="90" d="100"/>
          <a:sy n="90" d="100"/>
        </p:scale>
        <p:origin x="2792" y="-27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5/31/21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8593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69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039426"/>
              </p:ext>
            </p:extLst>
          </p:nvPr>
        </p:nvGraphicFramePr>
        <p:xfrm>
          <a:off x="152400" y="152400"/>
          <a:ext cx="7010400" cy="381000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Old McDonald Had a Farm in a Bad Neighborhood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7 Corn –A –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maizing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!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The Corn Maze has been more work than imagined. You are shutting down for the day when you are beset by an angry armed mob of Anti-Keto Crazed – Corn - fed – Creeps! Defend your maize from these hoodlums!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P1, squarely facing wall, firearm loaded and holstered. Strong hand holding farming implement.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stock on belt, muzzle pointed downrange, squarely facing wall.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9 IDPA, 4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261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 the start signal, free up hands and engage targets from available cover.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While moving to P3 your are surprised by T6 and T7.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699700" y="8092056"/>
            <a:ext cx="29554" cy="67654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656681" y="831073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grpSp>
        <p:nvGrpSpPr>
          <p:cNvPr id="18" name="Group 292">
            <a:extLst>
              <a:ext uri="{FF2B5EF4-FFF2-40B4-BE49-F238E27FC236}">
                <a16:creationId xmlns:a16="http://schemas.microsoft.com/office/drawing/2014/main" id="{DE78166A-A07E-4A83-B82A-174B0CDEDCB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51358" y="4998535"/>
            <a:ext cx="222250" cy="858838"/>
            <a:chOff x="384" y="816"/>
            <a:chExt cx="140" cy="541"/>
          </a:xfrm>
        </p:grpSpPr>
        <p:sp>
          <p:nvSpPr>
            <p:cNvPr id="19" name="Line 293">
              <a:extLst>
                <a:ext uri="{FF2B5EF4-FFF2-40B4-BE49-F238E27FC236}">
                  <a16:creationId xmlns:a16="http://schemas.microsoft.com/office/drawing/2014/main" id="{93A91E12-76E4-42F3-8D0C-F33BB6A31B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94">
              <a:extLst>
                <a:ext uri="{FF2B5EF4-FFF2-40B4-BE49-F238E27FC236}">
                  <a16:creationId xmlns:a16="http://schemas.microsoft.com/office/drawing/2014/main" id="{2D3D768F-59FA-4EB0-96E1-CF1D8E81F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95">
              <a:extLst>
                <a:ext uri="{FF2B5EF4-FFF2-40B4-BE49-F238E27FC236}">
                  <a16:creationId xmlns:a16="http://schemas.microsoft.com/office/drawing/2014/main" id="{6DFEF41B-E47B-47C4-8F6E-3CBFBEEEE1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380">
            <a:extLst>
              <a:ext uri="{FF2B5EF4-FFF2-40B4-BE49-F238E27FC236}">
                <a16:creationId xmlns:a16="http://schemas.microsoft.com/office/drawing/2014/main" id="{F40074E5-D39A-4E57-B7A6-753AA54B3662}"/>
              </a:ext>
            </a:extLst>
          </p:cNvPr>
          <p:cNvGrpSpPr>
            <a:grpSpLocks/>
          </p:cNvGrpSpPr>
          <p:nvPr/>
        </p:nvGrpSpPr>
        <p:grpSpPr bwMode="auto">
          <a:xfrm>
            <a:off x="309931" y="6690426"/>
            <a:ext cx="228600" cy="862013"/>
            <a:chOff x="1680" y="768"/>
            <a:chExt cx="144" cy="543"/>
          </a:xfrm>
        </p:grpSpPr>
        <p:sp>
          <p:nvSpPr>
            <p:cNvPr id="23" name="Line 381">
              <a:extLst>
                <a:ext uri="{FF2B5EF4-FFF2-40B4-BE49-F238E27FC236}">
                  <a16:creationId xmlns:a16="http://schemas.microsoft.com/office/drawing/2014/main" id="{787050B8-8D7F-4FC0-A69A-3742F486A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82">
              <a:extLst>
                <a:ext uri="{FF2B5EF4-FFF2-40B4-BE49-F238E27FC236}">
                  <a16:creationId xmlns:a16="http://schemas.microsoft.com/office/drawing/2014/main" id="{0A7691C2-DE38-4E25-9DEB-2F98B3C8F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" name="Group 383">
              <a:extLst>
                <a:ext uri="{FF2B5EF4-FFF2-40B4-BE49-F238E27FC236}">
                  <a16:creationId xmlns:a16="http://schemas.microsoft.com/office/drawing/2014/main" id="{6D2D701B-A4F1-4C5F-B51B-3C45E49F7B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6" name="Freeform 384">
                <a:extLst>
                  <a:ext uri="{FF2B5EF4-FFF2-40B4-BE49-F238E27FC236}">
                    <a16:creationId xmlns:a16="http://schemas.microsoft.com/office/drawing/2014/main" id="{00E98A30-22D2-4599-BD32-DC108F2DF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385">
                <a:extLst>
                  <a:ext uri="{FF2B5EF4-FFF2-40B4-BE49-F238E27FC236}">
                    <a16:creationId xmlns:a16="http://schemas.microsoft.com/office/drawing/2014/main" id="{89C5CFF5-A1F7-4C1A-B699-E2019FF3E8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386">
                <a:extLst>
                  <a:ext uri="{FF2B5EF4-FFF2-40B4-BE49-F238E27FC236}">
                    <a16:creationId xmlns:a16="http://schemas.microsoft.com/office/drawing/2014/main" id="{7F9BBE38-375C-48EF-90F5-7D2339195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" name="Freeform 293">
            <a:extLst>
              <a:ext uri="{FF2B5EF4-FFF2-40B4-BE49-F238E27FC236}">
                <a16:creationId xmlns:a16="http://schemas.microsoft.com/office/drawing/2014/main" id="{DEBA9658-F065-41C1-A446-D5D3AEDF7673}"/>
              </a:ext>
            </a:extLst>
          </p:cNvPr>
          <p:cNvSpPr>
            <a:spLocks/>
          </p:cNvSpPr>
          <p:nvPr/>
        </p:nvSpPr>
        <p:spPr bwMode="auto">
          <a:xfrm>
            <a:off x="744539" y="6757355"/>
            <a:ext cx="514350" cy="1358900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Freeform 294">
            <a:extLst>
              <a:ext uri="{FF2B5EF4-FFF2-40B4-BE49-F238E27FC236}">
                <a16:creationId xmlns:a16="http://schemas.microsoft.com/office/drawing/2014/main" id="{8161D6AE-123C-4921-844E-81E5F20624D7}"/>
              </a:ext>
            </a:extLst>
          </p:cNvPr>
          <p:cNvSpPr>
            <a:spLocks/>
          </p:cNvSpPr>
          <p:nvPr/>
        </p:nvSpPr>
        <p:spPr bwMode="auto">
          <a:xfrm flipH="1">
            <a:off x="1066800" y="6174588"/>
            <a:ext cx="192088" cy="1710478"/>
          </a:xfrm>
          <a:custGeom>
            <a:avLst/>
            <a:gdLst>
              <a:gd name="T0" fmla="*/ 0 w 114"/>
              <a:gd name="T1" fmla="*/ 157 h 973"/>
              <a:gd name="T2" fmla="*/ 114 w 114"/>
              <a:gd name="T3" fmla="*/ 0 h 973"/>
              <a:gd name="T4" fmla="*/ 111 w 114"/>
              <a:gd name="T5" fmla="*/ 696 h 973"/>
              <a:gd name="T6" fmla="*/ 0 w 114"/>
              <a:gd name="T7" fmla="*/ 973 h 973"/>
              <a:gd name="T8" fmla="*/ 0 w 114"/>
              <a:gd name="T9" fmla="*/ 157 h 9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"/>
              <a:gd name="T16" fmla="*/ 0 h 973"/>
              <a:gd name="T17" fmla="*/ 114 w 114"/>
              <a:gd name="T18" fmla="*/ 973 h 9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" h="973">
                <a:moveTo>
                  <a:pt x="0" y="157"/>
                </a:moveTo>
                <a:lnTo>
                  <a:pt x="114" y="0"/>
                </a:lnTo>
                <a:lnTo>
                  <a:pt x="111" y="696"/>
                </a:lnTo>
                <a:lnTo>
                  <a:pt x="0" y="973"/>
                </a:lnTo>
                <a:lnTo>
                  <a:pt x="0" y="157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DB1EB7-F3A0-4426-8806-E0A5B307F7D8}"/>
              </a:ext>
            </a:extLst>
          </p:cNvPr>
          <p:cNvSpPr txBox="1"/>
          <p:nvPr/>
        </p:nvSpPr>
        <p:spPr>
          <a:xfrm>
            <a:off x="820571" y="801535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grpSp>
        <p:nvGrpSpPr>
          <p:cNvPr id="38" name="Group 29">
            <a:extLst>
              <a:ext uri="{FF2B5EF4-FFF2-40B4-BE49-F238E27FC236}">
                <a16:creationId xmlns:a16="http://schemas.microsoft.com/office/drawing/2014/main" id="{32BF2360-0B8A-4FE0-8D51-132D8101123E}"/>
              </a:ext>
            </a:extLst>
          </p:cNvPr>
          <p:cNvGrpSpPr>
            <a:grpSpLocks/>
          </p:cNvGrpSpPr>
          <p:nvPr/>
        </p:nvGrpSpPr>
        <p:grpSpPr bwMode="auto">
          <a:xfrm>
            <a:off x="1740148" y="5897418"/>
            <a:ext cx="287338" cy="790575"/>
            <a:chOff x="528" y="240"/>
            <a:chExt cx="181" cy="498"/>
          </a:xfrm>
        </p:grpSpPr>
        <p:sp>
          <p:nvSpPr>
            <p:cNvPr id="39" name="Line 30">
              <a:extLst>
                <a:ext uri="{FF2B5EF4-FFF2-40B4-BE49-F238E27FC236}">
                  <a16:creationId xmlns:a16="http://schemas.microsoft.com/office/drawing/2014/main" id="{2FB3BC27-C6ED-4E70-AC89-48B849DA7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EC90028C-0897-41CA-B565-FD6E432FF3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FF35CFDD-E803-4938-98E4-28DC1EBD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DD710D7-7431-4CD3-9CC2-4E95E6D2661D}"/>
              </a:ext>
            </a:extLst>
          </p:cNvPr>
          <p:cNvGrpSpPr/>
          <p:nvPr/>
        </p:nvGrpSpPr>
        <p:grpSpPr>
          <a:xfrm>
            <a:off x="1287463" y="6544436"/>
            <a:ext cx="493713" cy="836613"/>
            <a:chOff x="3288777" y="5119815"/>
            <a:chExt cx="493713" cy="836613"/>
          </a:xfrm>
        </p:grpSpPr>
        <p:grpSp>
          <p:nvGrpSpPr>
            <p:cNvPr id="43" name="Group 455">
              <a:extLst>
                <a:ext uri="{FF2B5EF4-FFF2-40B4-BE49-F238E27FC236}">
                  <a16:creationId xmlns:a16="http://schemas.microsoft.com/office/drawing/2014/main" id="{73F3C42D-34FD-46BD-B496-C1DE6DABD8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8777" y="5119815"/>
              <a:ext cx="298450" cy="836613"/>
              <a:chOff x="3492" y="240"/>
              <a:chExt cx="188" cy="527"/>
            </a:xfrm>
          </p:grpSpPr>
          <p:sp>
            <p:nvSpPr>
              <p:cNvPr id="50" name="Freeform 456">
                <a:extLst>
                  <a:ext uri="{FF2B5EF4-FFF2-40B4-BE49-F238E27FC236}">
                    <a16:creationId xmlns:a16="http://schemas.microsoft.com/office/drawing/2014/main" id="{19A17338-D027-4AD5-A1F6-97368C49F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457">
                <a:extLst>
                  <a:ext uri="{FF2B5EF4-FFF2-40B4-BE49-F238E27FC236}">
                    <a16:creationId xmlns:a16="http://schemas.microsoft.com/office/drawing/2014/main" id="{B6294304-D648-4683-B0CD-C94EC25FD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458">
                <a:extLst>
                  <a:ext uri="{FF2B5EF4-FFF2-40B4-BE49-F238E27FC236}">
                    <a16:creationId xmlns:a16="http://schemas.microsoft.com/office/drawing/2014/main" id="{290D224A-7E78-4A40-B863-0240D318F6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" name="Group 459">
              <a:extLst>
                <a:ext uri="{FF2B5EF4-FFF2-40B4-BE49-F238E27FC236}">
                  <a16:creationId xmlns:a16="http://schemas.microsoft.com/office/drawing/2014/main" id="{EF81EFFC-02AA-431F-9E56-D6BF2B1332B1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487215" y="5189665"/>
              <a:ext cx="295275" cy="533400"/>
              <a:chOff x="1058" y="2882"/>
              <a:chExt cx="105" cy="198"/>
            </a:xfrm>
          </p:grpSpPr>
          <p:sp>
            <p:nvSpPr>
              <p:cNvPr id="48" name="Freeform 460">
                <a:extLst>
                  <a:ext uri="{FF2B5EF4-FFF2-40B4-BE49-F238E27FC236}">
                    <a16:creationId xmlns:a16="http://schemas.microsoft.com/office/drawing/2014/main" id="{31489177-9DF0-49E2-9D0E-D0CD6175B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461">
                <a:extLst>
                  <a:ext uri="{FF2B5EF4-FFF2-40B4-BE49-F238E27FC236}">
                    <a16:creationId xmlns:a16="http://schemas.microsoft.com/office/drawing/2014/main" id="{5F2C221B-C8CA-4BDE-882C-AA24715A2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3" name="Group 544">
            <a:extLst>
              <a:ext uri="{FF2B5EF4-FFF2-40B4-BE49-F238E27FC236}">
                <a16:creationId xmlns:a16="http://schemas.microsoft.com/office/drawing/2014/main" id="{3A75210C-F3CA-4BF2-A222-6D8EFB3AD38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23356" y="5427954"/>
            <a:ext cx="454025" cy="755650"/>
            <a:chOff x="3297" y="3223"/>
            <a:chExt cx="483" cy="805"/>
          </a:xfrm>
        </p:grpSpPr>
        <p:grpSp>
          <p:nvGrpSpPr>
            <p:cNvPr id="54" name="Group 545">
              <a:extLst>
                <a:ext uri="{FF2B5EF4-FFF2-40B4-BE49-F238E27FC236}">
                  <a16:creationId xmlns:a16="http://schemas.microsoft.com/office/drawing/2014/main" id="{308B407D-A096-4DCB-8A96-FA1266836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60" name="Line 546">
                <a:extLst>
                  <a:ext uri="{FF2B5EF4-FFF2-40B4-BE49-F238E27FC236}">
                    <a16:creationId xmlns:a16="http://schemas.microsoft.com/office/drawing/2014/main" id="{4659787E-1614-481F-AA8F-2A24B09028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547">
                <a:extLst>
                  <a:ext uri="{FF2B5EF4-FFF2-40B4-BE49-F238E27FC236}">
                    <a16:creationId xmlns:a16="http://schemas.microsoft.com/office/drawing/2014/main" id="{AE5543D2-3E4F-4077-B8CD-BED4947F51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Freeform 548">
                <a:extLst>
                  <a:ext uri="{FF2B5EF4-FFF2-40B4-BE49-F238E27FC236}">
                    <a16:creationId xmlns:a16="http://schemas.microsoft.com/office/drawing/2014/main" id="{1CAEA7C2-D725-4AB0-87EA-7BA3E9CAC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7" name="Freeform 550">
              <a:extLst>
                <a:ext uri="{FF2B5EF4-FFF2-40B4-BE49-F238E27FC236}">
                  <a16:creationId xmlns:a16="http://schemas.microsoft.com/office/drawing/2014/main" id="{9B10364C-DC9E-4984-A013-B33D1F07F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" y="3223"/>
              <a:ext cx="284" cy="51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Freeform 301">
            <a:extLst>
              <a:ext uri="{FF2B5EF4-FFF2-40B4-BE49-F238E27FC236}">
                <a16:creationId xmlns:a16="http://schemas.microsoft.com/office/drawing/2014/main" id="{C5888B6B-3081-4893-B549-A84ED8808ED2}"/>
              </a:ext>
            </a:extLst>
          </p:cNvPr>
          <p:cNvSpPr>
            <a:spLocks/>
          </p:cNvSpPr>
          <p:nvPr/>
        </p:nvSpPr>
        <p:spPr bwMode="auto">
          <a:xfrm flipH="1">
            <a:off x="5188607" y="5641526"/>
            <a:ext cx="529846" cy="2838029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02">
            <a:extLst>
              <a:ext uri="{FF2B5EF4-FFF2-40B4-BE49-F238E27FC236}">
                <a16:creationId xmlns:a16="http://schemas.microsoft.com/office/drawing/2014/main" id="{860E6E13-EF35-40F1-BA40-3C600579CFAF}"/>
              </a:ext>
            </a:extLst>
          </p:cNvPr>
          <p:cNvSpPr>
            <a:spLocks/>
          </p:cNvSpPr>
          <p:nvPr/>
        </p:nvSpPr>
        <p:spPr bwMode="auto">
          <a:xfrm>
            <a:off x="5188608" y="7290619"/>
            <a:ext cx="685916" cy="1242262"/>
          </a:xfrm>
          <a:custGeom>
            <a:avLst/>
            <a:gdLst>
              <a:gd name="T0" fmla="*/ 2124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24 w 528"/>
              <a:gd name="T7" fmla="*/ 0 h 288"/>
              <a:gd name="T8" fmla="*/ 2124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6" name="Group 170">
            <a:extLst>
              <a:ext uri="{FF2B5EF4-FFF2-40B4-BE49-F238E27FC236}">
                <a16:creationId xmlns:a16="http://schemas.microsoft.com/office/drawing/2014/main" id="{FE241082-36DD-4CC7-8237-67EAC81EA4AC}"/>
              </a:ext>
            </a:extLst>
          </p:cNvPr>
          <p:cNvGrpSpPr>
            <a:grpSpLocks/>
          </p:cNvGrpSpPr>
          <p:nvPr/>
        </p:nvGrpSpPr>
        <p:grpSpPr bwMode="auto">
          <a:xfrm>
            <a:off x="4567772" y="6586859"/>
            <a:ext cx="288925" cy="787400"/>
            <a:chOff x="1008" y="2592"/>
            <a:chExt cx="182" cy="496"/>
          </a:xfrm>
        </p:grpSpPr>
        <p:sp>
          <p:nvSpPr>
            <p:cNvPr id="77" name="Line 171">
              <a:extLst>
                <a:ext uri="{FF2B5EF4-FFF2-40B4-BE49-F238E27FC236}">
                  <a16:creationId xmlns:a16="http://schemas.microsoft.com/office/drawing/2014/main" id="{60D43344-F666-4D2A-B63A-ED0EE7157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72">
              <a:extLst>
                <a:ext uri="{FF2B5EF4-FFF2-40B4-BE49-F238E27FC236}">
                  <a16:creationId xmlns:a16="http://schemas.microsoft.com/office/drawing/2014/main" id="{31B8278B-02DB-48BA-B346-25AB6157A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" name="Group 173">
              <a:extLst>
                <a:ext uri="{FF2B5EF4-FFF2-40B4-BE49-F238E27FC236}">
                  <a16:creationId xmlns:a16="http://schemas.microsoft.com/office/drawing/2014/main" id="{E1ED9738-D3D3-417D-886B-119730FC72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80" name="Freeform 174">
                <a:extLst>
                  <a:ext uri="{FF2B5EF4-FFF2-40B4-BE49-F238E27FC236}">
                    <a16:creationId xmlns:a16="http://schemas.microsoft.com/office/drawing/2014/main" id="{0E72025F-B278-469D-A0B9-BA66BD958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175">
                <a:extLst>
                  <a:ext uri="{FF2B5EF4-FFF2-40B4-BE49-F238E27FC236}">
                    <a16:creationId xmlns:a16="http://schemas.microsoft.com/office/drawing/2014/main" id="{987F5473-817D-4E64-A739-553889C366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688BD9ED-6965-48A3-9AF4-CED30AB8166F}"/>
              </a:ext>
            </a:extLst>
          </p:cNvPr>
          <p:cNvSpPr txBox="1"/>
          <p:nvPr/>
        </p:nvSpPr>
        <p:spPr>
          <a:xfrm>
            <a:off x="5424275" y="858393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72" name="Freeform 293">
            <a:extLst>
              <a:ext uri="{FF2B5EF4-FFF2-40B4-BE49-F238E27FC236}">
                <a16:creationId xmlns:a16="http://schemas.microsoft.com/office/drawing/2014/main" id="{52997D1D-EAAB-42BA-B8DE-A8967A3F8755}"/>
              </a:ext>
            </a:extLst>
          </p:cNvPr>
          <p:cNvSpPr>
            <a:spLocks/>
          </p:cNvSpPr>
          <p:nvPr/>
        </p:nvSpPr>
        <p:spPr bwMode="auto">
          <a:xfrm flipH="1">
            <a:off x="2778514" y="5774572"/>
            <a:ext cx="387796" cy="2212827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3DAFC9B-3D99-4F7A-8A5C-6DE99FA8588F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1190081" y="7875227"/>
            <a:ext cx="83096" cy="62017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56301A4-9720-4D43-AFAB-3F5A77031EAA}"/>
              </a:ext>
            </a:extLst>
          </p:cNvPr>
          <p:cNvCxnSpPr>
            <a:cxnSpLocks/>
          </p:cNvCxnSpPr>
          <p:nvPr/>
        </p:nvCxnSpPr>
        <p:spPr>
          <a:xfrm flipH="1">
            <a:off x="5790573" y="8523823"/>
            <a:ext cx="83096" cy="62017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EF6EAC6-E13E-4319-A7A7-C24EF11064E8}"/>
              </a:ext>
            </a:extLst>
          </p:cNvPr>
          <p:cNvSpPr txBox="1"/>
          <p:nvPr/>
        </p:nvSpPr>
        <p:spPr>
          <a:xfrm>
            <a:off x="433387" y="4661872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48FE7B1-B69B-4745-9221-46FBBBC9DB72}"/>
              </a:ext>
            </a:extLst>
          </p:cNvPr>
          <p:cNvSpPr txBox="1"/>
          <p:nvPr/>
        </p:nvSpPr>
        <p:spPr>
          <a:xfrm>
            <a:off x="209847" y="6341496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52071C-4BCA-43CE-B4A7-265CE80C1FF3}"/>
              </a:ext>
            </a:extLst>
          </p:cNvPr>
          <p:cNvSpPr txBox="1"/>
          <p:nvPr/>
        </p:nvSpPr>
        <p:spPr>
          <a:xfrm>
            <a:off x="1176872" y="6103398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F7226C-5A35-43C3-9A24-9ADF84963159}"/>
              </a:ext>
            </a:extLst>
          </p:cNvPr>
          <p:cNvSpPr txBox="1"/>
          <p:nvPr/>
        </p:nvSpPr>
        <p:spPr>
          <a:xfrm>
            <a:off x="2357451" y="5096961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5315E1-2918-4CE4-85E7-EC339C679C6E}"/>
              </a:ext>
            </a:extLst>
          </p:cNvPr>
          <p:cNvSpPr txBox="1"/>
          <p:nvPr/>
        </p:nvSpPr>
        <p:spPr>
          <a:xfrm>
            <a:off x="1565459" y="5542471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685DF7-8DF6-4E30-90D9-E93D256FBEBD}"/>
              </a:ext>
            </a:extLst>
          </p:cNvPr>
          <p:cNvSpPr txBox="1"/>
          <p:nvPr/>
        </p:nvSpPr>
        <p:spPr>
          <a:xfrm>
            <a:off x="4413795" y="6204716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DE3FEB-AA5E-4D31-9730-7E60F9F9BF18}"/>
              </a:ext>
            </a:extLst>
          </p:cNvPr>
          <p:cNvSpPr txBox="1"/>
          <p:nvPr/>
        </p:nvSpPr>
        <p:spPr>
          <a:xfrm>
            <a:off x="5832121" y="4955394"/>
            <a:ext cx="106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T8, T9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" y="227632"/>
            <a:ext cx="992187" cy="992187"/>
          </a:xfrm>
          <a:prstGeom prst="rect">
            <a:avLst/>
          </a:prstGeom>
        </p:spPr>
      </p:pic>
      <p:grpSp>
        <p:nvGrpSpPr>
          <p:cNvPr id="74" name="Group 164"/>
          <p:cNvGrpSpPr>
            <a:grpSpLocks/>
          </p:cNvGrpSpPr>
          <p:nvPr/>
        </p:nvGrpSpPr>
        <p:grpSpPr bwMode="auto">
          <a:xfrm>
            <a:off x="3721127" y="5874407"/>
            <a:ext cx="288925" cy="787400"/>
            <a:chOff x="1247" y="2496"/>
            <a:chExt cx="182" cy="496"/>
          </a:xfrm>
        </p:grpSpPr>
        <p:sp>
          <p:nvSpPr>
            <p:cNvPr id="75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3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95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9" name="Group 499"/>
          <p:cNvGrpSpPr>
            <a:grpSpLocks/>
          </p:cNvGrpSpPr>
          <p:nvPr/>
        </p:nvGrpSpPr>
        <p:grpSpPr bwMode="auto">
          <a:xfrm>
            <a:off x="6102639" y="5391807"/>
            <a:ext cx="293688" cy="965200"/>
            <a:chOff x="3504" y="1392"/>
            <a:chExt cx="185" cy="608"/>
          </a:xfrm>
        </p:grpSpPr>
        <p:grpSp>
          <p:nvGrpSpPr>
            <p:cNvPr id="100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102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4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105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01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92685DF7-8DF6-4E30-90D9-E93D256FBEBD}"/>
              </a:ext>
            </a:extLst>
          </p:cNvPr>
          <p:cNvSpPr txBox="1"/>
          <p:nvPr/>
        </p:nvSpPr>
        <p:spPr>
          <a:xfrm>
            <a:off x="3606640" y="5391807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grpSp>
        <p:nvGrpSpPr>
          <p:cNvPr id="82" name="Group 4">
            <a:extLst>
              <a:ext uri="{FF2B5EF4-FFF2-40B4-BE49-F238E27FC236}">
                <a16:creationId xmlns:a16="http://schemas.microsoft.com/office/drawing/2014/main" id="{4432871B-6010-B34A-A7A8-926AC6534C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0454" y="6042785"/>
            <a:ext cx="360363" cy="838200"/>
            <a:chOff x="-2155" y="1485"/>
            <a:chExt cx="227" cy="528"/>
          </a:xfrm>
        </p:grpSpPr>
        <p:sp>
          <p:nvSpPr>
            <p:cNvPr id="84" name="AutoShape 3">
              <a:extLst>
                <a:ext uri="{FF2B5EF4-FFF2-40B4-BE49-F238E27FC236}">
                  <a16:creationId xmlns:a16="http://schemas.microsoft.com/office/drawing/2014/main" id="{624B2E93-2AC2-124E-BC71-C809960508A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5">
              <a:extLst>
                <a:ext uri="{FF2B5EF4-FFF2-40B4-BE49-F238E27FC236}">
                  <a16:creationId xmlns:a16="http://schemas.microsoft.com/office/drawing/2014/main" id="{4369FDDA-DDF4-6F41-BD24-D22D00829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6">
              <a:extLst>
                <a:ext uri="{FF2B5EF4-FFF2-40B4-BE49-F238E27FC236}">
                  <a16:creationId xmlns:a16="http://schemas.microsoft.com/office/drawing/2014/main" id="{138FF976-D0C8-AD45-ABF6-3ADFA5EC4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8BCC3DE2-7D93-7F48-A0B6-725EAEC6F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8">
              <a:extLst>
                <a:ext uri="{FF2B5EF4-FFF2-40B4-BE49-F238E27FC236}">
                  <a16:creationId xmlns:a16="http://schemas.microsoft.com/office/drawing/2014/main" id="{1FF1D032-31B4-E945-BB96-578E49B06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9">
              <a:extLst>
                <a:ext uri="{FF2B5EF4-FFF2-40B4-BE49-F238E27FC236}">
                  <a16:creationId xmlns:a16="http://schemas.microsoft.com/office/drawing/2014/main" id="{21F8B823-F1D3-644C-9652-1AAF8FC40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10">
              <a:extLst>
                <a:ext uri="{FF2B5EF4-FFF2-40B4-BE49-F238E27FC236}">
                  <a16:creationId xmlns:a16="http://schemas.microsoft.com/office/drawing/2014/main" id="{897000B6-5688-6A4C-BBF4-28D762723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11">
              <a:extLst>
                <a:ext uri="{FF2B5EF4-FFF2-40B4-BE49-F238E27FC236}">
                  <a16:creationId xmlns:a16="http://schemas.microsoft.com/office/drawing/2014/main" id="{F6D891BD-1318-214E-85EA-0916AD0965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12">
              <a:extLst>
                <a:ext uri="{FF2B5EF4-FFF2-40B4-BE49-F238E27FC236}">
                  <a16:creationId xmlns:a16="http://schemas.microsoft.com/office/drawing/2014/main" id="{7D210774-71E6-C142-83E9-CBF07A59AB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13">
              <a:extLst>
                <a:ext uri="{FF2B5EF4-FFF2-40B4-BE49-F238E27FC236}">
                  <a16:creationId xmlns:a16="http://schemas.microsoft.com/office/drawing/2014/main" id="{42E1643D-28F4-B944-AC5F-8B38DC419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14">
              <a:extLst>
                <a:ext uri="{FF2B5EF4-FFF2-40B4-BE49-F238E27FC236}">
                  <a16:creationId xmlns:a16="http://schemas.microsoft.com/office/drawing/2014/main" id="{B82EB7EB-F042-8D4F-B729-58589B2C5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15">
              <a:extLst>
                <a:ext uri="{FF2B5EF4-FFF2-40B4-BE49-F238E27FC236}">
                  <a16:creationId xmlns:a16="http://schemas.microsoft.com/office/drawing/2014/main" id="{48E2D8BB-8741-A345-A05A-276508FD7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16">
              <a:extLst>
                <a:ext uri="{FF2B5EF4-FFF2-40B4-BE49-F238E27FC236}">
                  <a16:creationId xmlns:a16="http://schemas.microsoft.com/office/drawing/2014/main" id="{E44D8991-F86D-6F4F-97A0-9030CDA9D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17">
              <a:extLst>
                <a:ext uri="{FF2B5EF4-FFF2-40B4-BE49-F238E27FC236}">
                  <a16:creationId xmlns:a16="http://schemas.microsoft.com/office/drawing/2014/main" id="{D0A453A3-CAB5-764F-AB17-9927E7AFA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18">
              <a:extLst>
                <a:ext uri="{FF2B5EF4-FFF2-40B4-BE49-F238E27FC236}">
                  <a16:creationId xmlns:a16="http://schemas.microsoft.com/office/drawing/2014/main" id="{74DDF107-AF40-C545-A2FA-ACB3BD820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19">
              <a:extLst>
                <a:ext uri="{FF2B5EF4-FFF2-40B4-BE49-F238E27FC236}">
                  <a16:creationId xmlns:a16="http://schemas.microsoft.com/office/drawing/2014/main" id="{7256BDAB-FA38-234C-8768-EE7B37E1EF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20">
              <a:extLst>
                <a:ext uri="{FF2B5EF4-FFF2-40B4-BE49-F238E27FC236}">
                  <a16:creationId xmlns:a16="http://schemas.microsoft.com/office/drawing/2014/main" id="{F4B1DE16-2E13-B84E-9EA9-5B3E604CE4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21">
              <a:extLst>
                <a:ext uri="{FF2B5EF4-FFF2-40B4-BE49-F238E27FC236}">
                  <a16:creationId xmlns:a16="http://schemas.microsoft.com/office/drawing/2014/main" id="{918B85BB-C656-344D-821A-65360CED1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22">
              <a:extLst>
                <a:ext uri="{FF2B5EF4-FFF2-40B4-BE49-F238E27FC236}">
                  <a16:creationId xmlns:a16="http://schemas.microsoft.com/office/drawing/2014/main" id="{FBA33FBA-2D5F-204E-86EB-D75C435531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23">
              <a:extLst>
                <a:ext uri="{FF2B5EF4-FFF2-40B4-BE49-F238E27FC236}">
                  <a16:creationId xmlns:a16="http://schemas.microsoft.com/office/drawing/2014/main" id="{A082BC39-A61F-E548-8958-6A5A6D05DE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24">
              <a:extLst>
                <a:ext uri="{FF2B5EF4-FFF2-40B4-BE49-F238E27FC236}">
                  <a16:creationId xmlns:a16="http://schemas.microsoft.com/office/drawing/2014/main" id="{0D55F6C0-2B99-BB42-BCE1-0B1D324BA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25">
              <a:extLst>
                <a:ext uri="{FF2B5EF4-FFF2-40B4-BE49-F238E27FC236}">
                  <a16:creationId xmlns:a16="http://schemas.microsoft.com/office/drawing/2014/main" id="{589BC259-A141-9747-9D99-D36A5ACC41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26">
              <a:extLst>
                <a:ext uri="{FF2B5EF4-FFF2-40B4-BE49-F238E27FC236}">
                  <a16:creationId xmlns:a16="http://schemas.microsoft.com/office/drawing/2014/main" id="{26A85310-35E3-8A47-A590-4CA69BF847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27">
              <a:extLst>
                <a:ext uri="{FF2B5EF4-FFF2-40B4-BE49-F238E27FC236}">
                  <a16:creationId xmlns:a16="http://schemas.microsoft.com/office/drawing/2014/main" id="{4E562FBE-40A5-B14F-AA93-54F46462E8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28">
              <a:extLst>
                <a:ext uri="{FF2B5EF4-FFF2-40B4-BE49-F238E27FC236}">
                  <a16:creationId xmlns:a16="http://schemas.microsoft.com/office/drawing/2014/main" id="{55A3A663-1E97-A447-83B3-B78DE26AC2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9">
              <a:extLst>
                <a:ext uri="{FF2B5EF4-FFF2-40B4-BE49-F238E27FC236}">
                  <a16:creationId xmlns:a16="http://schemas.microsoft.com/office/drawing/2014/main" id="{7F445CA6-FFB7-E846-8FEF-DB12837D5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5" name="Group 4">
            <a:extLst>
              <a:ext uri="{FF2B5EF4-FFF2-40B4-BE49-F238E27FC236}">
                <a16:creationId xmlns:a16="http://schemas.microsoft.com/office/drawing/2014/main" id="{F01109A2-70D4-104F-99AA-96A9EF63DC7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82817" y="6598605"/>
            <a:ext cx="360363" cy="838200"/>
            <a:chOff x="-2155" y="1485"/>
            <a:chExt cx="227" cy="528"/>
          </a:xfrm>
        </p:grpSpPr>
        <p:sp>
          <p:nvSpPr>
            <p:cNvPr id="126" name="AutoShape 3">
              <a:extLst>
                <a:ext uri="{FF2B5EF4-FFF2-40B4-BE49-F238E27FC236}">
                  <a16:creationId xmlns:a16="http://schemas.microsoft.com/office/drawing/2014/main" id="{C56B7DB0-859E-4B4D-9BCC-2717680AC16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5">
              <a:extLst>
                <a:ext uri="{FF2B5EF4-FFF2-40B4-BE49-F238E27FC236}">
                  <a16:creationId xmlns:a16="http://schemas.microsoft.com/office/drawing/2014/main" id="{BA49154D-114E-8147-B69D-03B2516F2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6">
              <a:extLst>
                <a:ext uri="{FF2B5EF4-FFF2-40B4-BE49-F238E27FC236}">
                  <a16:creationId xmlns:a16="http://schemas.microsoft.com/office/drawing/2014/main" id="{6F633E37-2EE3-E643-9C5F-772BF51E7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7">
              <a:extLst>
                <a:ext uri="{FF2B5EF4-FFF2-40B4-BE49-F238E27FC236}">
                  <a16:creationId xmlns:a16="http://schemas.microsoft.com/office/drawing/2014/main" id="{888FCC94-EA46-DB4D-9F4A-91940BAFE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8">
              <a:extLst>
                <a:ext uri="{FF2B5EF4-FFF2-40B4-BE49-F238E27FC236}">
                  <a16:creationId xmlns:a16="http://schemas.microsoft.com/office/drawing/2014/main" id="{268C83E0-C1B7-114B-8D2D-D21A14200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9">
              <a:extLst>
                <a:ext uri="{FF2B5EF4-FFF2-40B4-BE49-F238E27FC236}">
                  <a16:creationId xmlns:a16="http://schemas.microsoft.com/office/drawing/2014/main" id="{FB356F11-7B47-BD47-A091-A8E67C138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0">
              <a:extLst>
                <a:ext uri="{FF2B5EF4-FFF2-40B4-BE49-F238E27FC236}">
                  <a16:creationId xmlns:a16="http://schemas.microsoft.com/office/drawing/2014/main" id="{50E531BD-9E85-E846-BA8A-344598D64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1">
              <a:extLst>
                <a:ext uri="{FF2B5EF4-FFF2-40B4-BE49-F238E27FC236}">
                  <a16:creationId xmlns:a16="http://schemas.microsoft.com/office/drawing/2014/main" id="{2B9F5CC4-B896-704D-BB46-A995FBBEBE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2">
              <a:extLst>
                <a:ext uri="{FF2B5EF4-FFF2-40B4-BE49-F238E27FC236}">
                  <a16:creationId xmlns:a16="http://schemas.microsoft.com/office/drawing/2014/main" id="{30CFA1C8-2221-AE46-9020-ABD770F58A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13">
              <a:extLst>
                <a:ext uri="{FF2B5EF4-FFF2-40B4-BE49-F238E27FC236}">
                  <a16:creationId xmlns:a16="http://schemas.microsoft.com/office/drawing/2014/main" id="{5611CAD7-72AC-A64F-8EA7-EB6D77B2C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14">
              <a:extLst>
                <a:ext uri="{FF2B5EF4-FFF2-40B4-BE49-F238E27FC236}">
                  <a16:creationId xmlns:a16="http://schemas.microsoft.com/office/drawing/2014/main" id="{1BE885E4-DE78-D549-B7F3-0F1DF2A86F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15">
              <a:extLst>
                <a:ext uri="{FF2B5EF4-FFF2-40B4-BE49-F238E27FC236}">
                  <a16:creationId xmlns:a16="http://schemas.microsoft.com/office/drawing/2014/main" id="{45CA6209-34DA-AC40-BC45-6FC54AF7BC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16">
              <a:extLst>
                <a:ext uri="{FF2B5EF4-FFF2-40B4-BE49-F238E27FC236}">
                  <a16:creationId xmlns:a16="http://schemas.microsoft.com/office/drawing/2014/main" id="{D565AA4E-9D8A-CA47-9C7A-DFBF7333E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17">
              <a:extLst>
                <a:ext uri="{FF2B5EF4-FFF2-40B4-BE49-F238E27FC236}">
                  <a16:creationId xmlns:a16="http://schemas.microsoft.com/office/drawing/2014/main" id="{52A93F65-39AF-E242-8851-5E884294E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18">
              <a:extLst>
                <a:ext uri="{FF2B5EF4-FFF2-40B4-BE49-F238E27FC236}">
                  <a16:creationId xmlns:a16="http://schemas.microsoft.com/office/drawing/2014/main" id="{6F3DB86D-8132-7846-9D78-BFE1AD802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19">
              <a:extLst>
                <a:ext uri="{FF2B5EF4-FFF2-40B4-BE49-F238E27FC236}">
                  <a16:creationId xmlns:a16="http://schemas.microsoft.com/office/drawing/2014/main" id="{D9238875-C3D5-514F-9A81-FF2A4BA5DB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20">
              <a:extLst>
                <a:ext uri="{FF2B5EF4-FFF2-40B4-BE49-F238E27FC236}">
                  <a16:creationId xmlns:a16="http://schemas.microsoft.com/office/drawing/2014/main" id="{DF430CC5-1AD0-9349-B2E6-BCB9356F51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21">
              <a:extLst>
                <a:ext uri="{FF2B5EF4-FFF2-40B4-BE49-F238E27FC236}">
                  <a16:creationId xmlns:a16="http://schemas.microsoft.com/office/drawing/2014/main" id="{E4370BD4-AB0E-AE47-A314-6C049B3309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22">
              <a:extLst>
                <a:ext uri="{FF2B5EF4-FFF2-40B4-BE49-F238E27FC236}">
                  <a16:creationId xmlns:a16="http://schemas.microsoft.com/office/drawing/2014/main" id="{C05AD1A0-B9EF-764F-B348-5E3110D3F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23">
              <a:extLst>
                <a:ext uri="{FF2B5EF4-FFF2-40B4-BE49-F238E27FC236}">
                  <a16:creationId xmlns:a16="http://schemas.microsoft.com/office/drawing/2014/main" id="{C0685D2C-5FA5-C540-82A5-A6016CECF3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24">
              <a:extLst>
                <a:ext uri="{FF2B5EF4-FFF2-40B4-BE49-F238E27FC236}">
                  <a16:creationId xmlns:a16="http://schemas.microsoft.com/office/drawing/2014/main" id="{5F663ED8-B62F-5A47-B162-659D92F9D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2574E0E9-7FD5-C845-819F-9D6FBCDC08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26">
              <a:extLst>
                <a:ext uri="{FF2B5EF4-FFF2-40B4-BE49-F238E27FC236}">
                  <a16:creationId xmlns:a16="http://schemas.microsoft.com/office/drawing/2014/main" id="{99B2F6A8-4AED-7A49-B296-F5B26CE1A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079860C2-9002-874B-9960-1D15B5369F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8">
              <a:extLst>
                <a:ext uri="{FF2B5EF4-FFF2-40B4-BE49-F238E27FC236}">
                  <a16:creationId xmlns:a16="http://schemas.microsoft.com/office/drawing/2014/main" id="{B51912F4-79E1-8D40-B875-5FDEFD392F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9">
              <a:extLst>
                <a:ext uri="{FF2B5EF4-FFF2-40B4-BE49-F238E27FC236}">
                  <a16:creationId xmlns:a16="http://schemas.microsoft.com/office/drawing/2014/main" id="{7D679601-7BDB-CD49-8AB5-A584FA2ED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2" name="Freeform 29">
            <a:extLst>
              <a:ext uri="{FF2B5EF4-FFF2-40B4-BE49-F238E27FC236}">
                <a16:creationId xmlns:a16="http://schemas.microsoft.com/office/drawing/2014/main" id="{09607C15-8523-F644-B9C8-DBECC2A3D88B}"/>
              </a:ext>
            </a:extLst>
          </p:cNvPr>
          <p:cNvSpPr>
            <a:spLocks/>
          </p:cNvSpPr>
          <p:nvPr/>
        </p:nvSpPr>
        <p:spPr bwMode="auto">
          <a:xfrm>
            <a:off x="1521991" y="6824030"/>
            <a:ext cx="187325" cy="193675"/>
          </a:xfrm>
          <a:custGeom>
            <a:avLst/>
            <a:gdLst>
              <a:gd name="T0" fmla="*/ 79 w 118"/>
              <a:gd name="T1" fmla="*/ 113 h 122"/>
              <a:gd name="T2" fmla="*/ 68 w 118"/>
              <a:gd name="T3" fmla="*/ 120 h 122"/>
              <a:gd name="T4" fmla="*/ 58 w 118"/>
              <a:gd name="T5" fmla="*/ 122 h 122"/>
              <a:gd name="T6" fmla="*/ 54 w 118"/>
              <a:gd name="T7" fmla="*/ 122 h 122"/>
              <a:gd name="T8" fmla="*/ 37 w 118"/>
              <a:gd name="T9" fmla="*/ 121 h 122"/>
              <a:gd name="T10" fmla="*/ 30 w 118"/>
              <a:gd name="T11" fmla="*/ 118 h 122"/>
              <a:gd name="T12" fmla="*/ 23 w 118"/>
              <a:gd name="T13" fmla="*/ 111 h 122"/>
              <a:gd name="T14" fmla="*/ 20 w 118"/>
              <a:gd name="T15" fmla="*/ 100 h 122"/>
              <a:gd name="T16" fmla="*/ 15 w 118"/>
              <a:gd name="T17" fmla="*/ 76 h 122"/>
              <a:gd name="T18" fmla="*/ 14 w 118"/>
              <a:gd name="T19" fmla="*/ 70 h 122"/>
              <a:gd name="T20" fmla="*/ 10 w 118"/>
              <a:gd name="T21" fmla="*/ 62 h 122"/>
              <a:gd name="T22" fmla="*/ 2 w 118"/>
              <a:gd name="T23" fmla="*/ 45 h 122"/>
              <a:gd name="T24" fmla="*/ 0 w 118"/>
              <a:gd name="T25" fmla="*/ 41 h 122"/>
              <a:gd name="T26" fmla="*/ 2 w 118"/>
              <a:gd name="T27" fmla="*/ 32 h 122"/>
              <a:gd name="T28" fmla="*/ 4 w 118"/>
              <a:gd name="T29" fmla="*/ 31 h 122"/>
              <a:gd name="T30" fmla="*/ 7 w 118"/>
              <a:gd name="T31" fmla="*/ 34 h 122"/>
              <a:gd name="T32" fmla="*/ 22 w 118"/>
              <a:gd name="T33" fmla="*/ 58 h 122"/>
              <a:gd name="T34" fmla="*/ 23 w 118"/>
              <a:gd name="T35" fmla="*/ 59 h 122"/>
              <a:gd name="T36" fmla="*/ 29 w 118"/>
              <a:gd name="T37" fmla="*/ 59 h 122"/>
              <a:gd name="T38" fmla="*/ 30 w 118"/>
              <a:gd name="T39" fmla="*/ 55 h 122"/>
              <a:gd name="T40" fmla="*/ 26 w 118"/>
              <a:gd name="T41" fmla="*/ 15 h 122"/>
              <a:gd name="T42" fmla="*/ 29 w 118"/>
              <a:gd name="T43" fmla="*/ 6 h 122"/>
              <a:gd name="T44" fmla="*/ 30 w 118"/>
              <a:gd name="T45" fmla="*/ 6 h 122"/>
              <a:gd name="T46" fmla="*/ 35 w 118"/>
              <a:gd name="T47" fmla="*/ 8 h 122"/>
              <a:gd name="T48" fmla="*/ 37 w 118"/>
              <a:gd name="T49" fmla="*/ 11 h 122"/>
              <a:gd name="T50" fmla="*/ 41 w 118"/>
              <a:gd name="T51" fmla="*/ 49 h 122"/>
              <a:gd name="T52" fmla="*/ 42 w 118"/>
              <a:gd name="T53" fmla="*/ 52 h 122"/>
              <a:gd name="T54" fmla="*/ 45 w 118"/>
              <a:gd name="T55" fmla="*/ 48 h 122"/>
              <a:gd name="T56" fmla="*/ 46 w 118"/>
              <a:gd name="T57" fmla="*/ 24 h 122"/>
              <a:gd name="T58" fmla="*/ 49 w 118"/>
              <a:gd name="T59" fmla="*/ 4 h 122"/>
              <a:gd name="T60" fmla="*/ 54 w 118"/>
              <a:gd name="T61" fmla="*/ 0 h 122"/>
              <a:gd name="T62" fmla="*/ 58 w 118"/>
              <a:gd name="T63" fmla="*/ 1 h 122"/>
              <a:gd name="T64" fmla="*/ 60 w 118"/>
              <a:gd name="T65" fmla="*/ 7 h 122"/>
              <a:gd name="T66" fmla="*/ 56 w 118"/>
              <a:gd name="T67" fmla="*/ 49 h 122"/>
              <a:gd name="T68" fmla="*/ 56 w 118"/>
              <a:gd name="T69" fmla="*/ 51 h 122"/>
              <a:gd name="T70" fmla="*/ 60 w 118"/>
              <a:gd name="T71" fmla="*/ 51 h 122"/>
              <a:gd name="T72" fmla="*/ 62 w 118"/>
              <a:gd name="T73" fmla="*/ 49 h 122"/>
              <a:gd name="T74" fmla="*/ 77 w 118"/>
              <a:gd name="T75" fmla="*/ 14 h 122"/>
              <a:gd name="T76" fmla="*/ 80 w 118"/>
              <a:gd name="T77" fmla="*/ 11 h 122"/>
              <a:gd name="T78" fmla="*/ 87 w 118"/>
              <a:gd name="T79" fmla="*/ 13 h 122"/>
              <a:gd name="T80" fmla="*/ 88 w 118"/>
              <a:gd name="T81" fmla="*/ 17 h 122"/>
              <a:gd name="T82" fmla="*/ 87 w 118"/>
              <a:gd name="T83" fmla="*/ 21 h 122"/>
              <a:gd name="T84" fmla="*/ 72 w 118"/>
              <a:gd name="T85" fmla="*/ 62 h 122"/>
              <a:gd name="T86" fmla="*/ 72 w 118"/>
              <a:gd name="T87" fmla="*/ 66 h 122"/>
              <a:gd name="T88" fmla="*/ 73 w 118"/>
              <a:gd name="T89" fmla="*/ 76 h 122"/>
              <a:gd name="T90" fmla="*/ 74 w 118"/>
              <a:gd name="T91" fmla="*/ 80 h 122"/>
              <a:gd name="T92" fmla="*/ 81 w 118"/>
              <a:gd name="T93" fmla="*/ 84 h 122"/>
              <a:gd name="T94" fmla="*/ 88 w 118"/>
              <a:gd name="T95" fmla="*/ 82 h 122"/>
              <a:gd name="T96" fmla="*/ 100 w 118"/>
              <a:gd name="T97" fmla="*/ 75 h 122"/>
              <a:gd name="T98" fmla="*/ 108 w 118"/>
              <a:gd name="T99" fmla="*/ 72 h 122"/>
              <a:gd name="T100" fmla="*/ 111 w 118"/>
              <a:gd name="T101" fmla="*/ 73 h 122"/>
              <a:gd name="T102" fmla="*/ 118 w 118"/>
              <a:gd name="T103" fmla="*/ 80 h 122"/>
              <a:gd name="T104" fmla="*/ 115 w 118"/>
              <a:gd name="T105" fmla="*/ 83 h 122"/>
              <a:gd name="T106" fmla="*/ 108 w 118"/>
              <a:gd name="T107" fmla="*/ 86 h 122"/>
              <a:gd name="T108" fmla="*/ 95 w 118"/>
              <a:gd name="T109" fmla="*/ 94 h 122"/>
              <a:gd name="T110" fmla="*/ 88 w 118"/>
              <a:gd name="T111" fmla="*/ 101 h 122"/>
              <a:gd name="T112" fmla="*/ 79 w 118"/>
              <a:gd name="T113" fmla="*/ 113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8" h="122">
                <a:moveTo>
                  <a:pt x="79" y="113"/>
                </a:moveTo>
                <a:lnTo>
                  <a:pt x="79" y="113"/>
                </a:lnTo>
                <a:lnTo>
                  <a:pt x="74" y="117"/>
                </a:lnTo>
                <a:lnTo>
                  <a:pt x="68" y="120"/>
                </a:lnTo>
                <a:lnTo>
                  <a:pt x="62" y="122"/>
                </a:lnTo>
                <a:lnTo>
                  <a:pt x="58" y="122"/>
                </a:lnTo>
                <a:lnTo>
                  <a:pt x="54" y="122"/>
                </a:lnTo>
                <a:lnTo>
                  <a:pt x="54" y="122"/>
                </a:lnTo>
                <a:lnTo>
                  <a:pt x="45" y="122"/>
                </a:lnTo>
                <a:lnTo>
                  <a:pt x="37" y="121"/>
                </a:lnTo>
                <a:lnTo>
                  <a:pt x="33" y="121"/>
                </a:lnTo>
                <a:lnTo>
                  <a:pt x="30" y="118"/>
                </a:lnTo>
                <a:lnTo>
                  <a:pt x="26" y="115"/>
                </a:lnTo>
                <a:lnTo>
                  <a:pt x="23" y="111"/>
                </a:lnTo>
                <a:lnTo>
                  <a:pt x="23" y="111"/>
                </a:lnTo>
                <a:lnTo>
                  <a:pt x="20" y="100"/>
                </a:lnTo>
                <a:lnTo>
                  <a:pt x="18" y="90"/>
                </a:lnTo>
                <a:lnTo>
                  <a:pt x="15" y="76"/>
                </a:lnTo>
                <a:lnTo>
                  <a:pt x="15" y="76"/>
                </a:lnTo>
                <a:lnTo>
                  <a:pt x="14" y="70"/>
                </a:lnTo>
                <a:lnTo>
                  <a:pt x="10" y="62"/>
                </a:lnTo>
                <a:lnTo>
                  <a:pt x="10" y="62"/>
                </a:lnTo>
                <a:lnTo>
                  <a:pt x="4" y="52"/>
                </a:lnTo>
                <a:lnTo>
                  <a:pt x="2" y="45"/>
                </a:lnTo>
                <a:lnTo>
                  <a:pt x="0" y="41"/>
                </a:lnTo>
                <a:lnTo>
                  <a:pt x="0" y="41"/>
                </a:lnTo>
                <a:lnTo>
                  <a:pt x="0" y="37"/>
                </a:lnTo>
                <a:lnTo>
                  <a:pt x="2" y="32"/>
                </a:lnTo>
                <a:lnTo>
                  <a:pt x="3" y="31"/>
                </a:lnTo>
                <a:lnTo>
                  <a:pt x="4" y="31"/>
                </a:lnTo>
                <a:lnTo>
                  <a:pt x="6" y="32"/>
                </a:lnTo>
                <a:lnTo>
                  <a:pt x="7" y="34"/>
                </a:lnTo>
                <a:lnTo>
                  <a:pt x="7" y="34"/>
                </a:lnTo>
                <a:lnTo>
                  <a:pt x="22" y="58"/>
                </a:lnTo>
                <a:lnTo>
                  <a:pt x="22" y="58"/>
                </a:lnTo>
                <a:lnTo>
                  <a:pt x="23" y="59"/>
                </a:lnTo>
                <a:lnTo>
                  <a:pt x="26" y="59"/>
                </a:lnTo>
                <a:lnTo>
                  <a:pt x="29" y="59"/>
                </a:lnTo>
                <a:lnTo>
                  <a:pt x="30" y="55"/>
                </a:lnTo>
                <a:lnTo>
                  <a:pt x="30" y="55"/>
                </a:lnTo>
                <a:lnTo>
                  <a:pt x="26" y="15"/>
                </a:lnTo>
                <a:lnTo>
                  <a:pt x="26" y="15"/>
                </a:lnTo>
                <a:lnTo>
                  <a:pt x="27" y="8"/>
                </a:lnTo>
                <a:lnTo>
                  <a:pt x="29" y="6"/>
                </a:lnTo>
                <a:lnTo>
                  <a:pt x="30" y="6"/>
                </a:lnTo>
                <a:lnTo>
                  <a:pt x="30" y="6"/>
                </a:lnTo>
                <a:lnTo>
                  <a:pt x="34" y="6"/>
                </a:lnTo>
                <a:lnTo>
                  <a:pt x="35" y="8"/>
                </a:lnTo>
                <a:lnTo>
                  <a:pt x="37" y="11"/>
                </a:lnTo>
                <a:lnTo>
                  <a:pt x="37" y="11"/>
                </a:lnTo>
                <a:lnTo>
                  <a:pt x="41" y="49"/>
                </a:lnTo>
                <a:lnTo>
                  <a:pt x="41" y="49"/>
                </a:lnTo>
                <a:lnTo>
                  <a:pt x="41" y="51"/>
                </a:lnTo>
                <a:lnTo>
                  <a:pt x="42" y="52"/>
                </a:lnTo>
                <a:lnTo>
                  <a:pt x="43" y="52"/>
                </a:lnTo>
                <a:lnTo>
                  <a:pt x="45" y="48"/>
                </a:lnTo>
                <a:lnTo>
                  <a:pt x="45" y="48"/>
                </a:lnTo>
                <a:lnTo>
                  <a:pt x="46" y="24"/>
                </a:lnTo>
                <a:lnTo>
                  <a:pt x="49" y="4"/>
                </a:lnTo>
                <a:lnTo>
                  <a:pt x="49" y="4"/>
                </a:lnTo>
                <a:lnTo>
                  <a:pt x="50" y="1"/>
                </a:lnTo>
                <a:lnTo>
                  <a:pt x="54" y="0"/>
                </a:lnTo>
                <a:lnTo>
                  <a:pt x="57" y="0"/>
                </a:lnTo>
                <a:lnTo>
                  <a:pt x="58" y="1"/>
                </a:lnTo>
                <a:lnTo>
                  <a:pt x="60" y="3"/>
                </a:lnTo>
                <a:lnTo>
                  <a:pt x="60" y="7"/>
                </a:lnTo>
                <a:lnTo>
                  <a:pt x="60" y="7"/>
                </a:lnTo>
                <a:lnTo>
                  <a:pt x="56" y="49"/>
                </a:lnTo>
                <a:lnTo>
                  <a:pt x="56" y="49"/>
                </a:lnTo>
                <a:lnTo>
                  <a:pt x="56" y="51"/>
                </a:lnTo>
                <a:lnTo>
                  <a:pt x="58" y="52"/>
                </a:lnTo>
                <a:lnTo>
                  <a:pt x="60" y="51"/>
                </a:lnTo>
                <a:lnTo>
                  <a:pt x="62" y="49"/>
                </a:lnTo>
                <a:lnTo>
                  <a:pt x="62" y="49"/>
                </a:lnTo>
                <a:lnTo>
                  <a:pt x="77" y="14"/>
                </a:lnTo>
                <a:lnTo>
                  <a:pt x="77" y="14"/>
                </a:lnTo>
                <a:lnTo>
                  <a:pt x="79" y="13"/>
                </a:lnTo>
                <a:lnTo>
                  <a:pt x="80" y="11"/>
                </a:lnTo>
                <a:lnTo>
                  <a:pt x="85" y="11"/>
                </a:lnTo>
                <a:lnTo>
                  <a:pt x="87" y="13"/>
                </a:lnTo>
                <a:lnTo>
                  <a:pt x="88" y="14"/>
                </a:lnTo>
                <a:lnTo>
                  <a:pt x="88" y="17"/>
                </a:lnTo>
                <a:lnTo>
                  <a:pt x="87" y="21"/>
                </a:lnTo>
                <a:lnTo>
                  <a:pt x="87" y="21"/>
                </a:lnTo>
                <a:lnTo>
                  <a:pt x="79" y="44"/>
                </a:lnTo>
                <a:lnTo>
                  <a:pt x="72" y="62"/>
                </a:lnTo>
                <a:lnTo>
                  <a:pt x="72" y="62"/>
                </a:lnTo>
                <a:lnTo>
                  <a:pt x="72" y="66"/>
                </a:lnTo>
                <a:lnTo>
                  <a:pt x="72" y="72"/>
                </a:lnTo>
                <a:lnTo>
                  <a:pt x="73" y="76"/>
                </a:lnTo>
                <a:lnTo>
                  <a:pt x="74" y="80"/>
                </a:lnTo>
                <a:lnTo>
                  <a:pt x="74" y="80"/>
                </a:lnTo>
                <a:lnTo>
                  <a:pt x="77" y="83"/>
                </a:lnTo>
                <a:lnTo>
                  <a:pt x="81" y="84"/>
                </a:lnTo>
                <a:lnTo>
                  <a:pt x="84" y="84"/>
                </a:lnTo>
                <a:lnTo>
                  <a:pt x="88" y="82"/>
                </a:lnTo>
                <a:lnTo>
                  <a:pt x="88" y="82"/>
                </a:lnTo>
                <a:lnTo>
                  <a:pt x="100" y="75"/>
                </a:lnTo>
                <a:lnTo>
                  <a:pt x="106" y="72"/>
                </a:lnTo>
                <a:lnTo>
                  <a:pt x="108" y="72"/>
                </a:lnTo>
                <a:lnTo>
                  <a:pt x="111" y="73"/>
                </a:lnTo>
                <a:lnTo>
                  <a:pt x="111" y="73"/>
                </a:lnTo>
                <a:lnTo>
                  <a:pt x="116" y="76"/>
                </a:lnTo>
                <a:lnTo>
                  <a:pt x="118" y="80"/>
                </a:lnTo>
                <a:lnTo>
                  <a:pt x="116" y="82"/>
                </a:lnTo>
                <a:lnTo>
                  <a:pt x="115" y="83"/>
                </a:lnTo>
                <a:lnTo>
                  <a:pt x="108" y="86"/>
                </a:lnTo>
                <a:lnTo>
                  <a:pt x="108" y="86"/>
                </a:lnTo>
                <a:lnTo>
                  <a:pt x="100" y="90"/>
                </a:lnTo>
                <a:lnTo>
                  <a:pt x="95" y="94"/>
                </a:lnTo>
                <a:lnTo>
                  <a:pt x="88" y="101"/>
                </a:lnTo>
                <a:lnTo>
                  <a:pt x="88" y="101"/>
                </a:lnTo>
                <a:lnTo>
                  <a:pt x="79" y="113"/>
                </a:lnTo>
                <a:lnTo>
                  <a:pt x="79" y="1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29">
            <a:extLst>
              <a:ext uri="{FF2B5EF4-FFF2-40B4-BE49-F238E27FC236}">
                <a16:creationId xmlns:a16="http://schemas.microsoft.com/office/drawing/2014/main" id="{DDF48435-CE6E-0D4F-8AA2-1DF067FD20FE}"/>
              </a:ext>
            </a:extLst>
          </p:cNvPr>
          <p:cNvSpPr>
            <a:spLocks/>
          </p:cNvSpPr>
          <p:nvPr/>
        </p:nvSpPr>
        <p:spPr bwMode="auto">
          <a:xfrm>
            <a:off x="2271751" y="5611606"/>
            <a:ext cx="187325" cy="193675"/>
          </a:xfrm>
          <a:custGeom>
            <a:avLst/>
            <a:gdLst>
              <a:gd name="T0" fmla="*/ 79 w 118"/>
              <a:gd name="T1" fmla="*/ 113 h 122"/>
              <a:gd name="T2" fmla="*/ 68 w 118"/>
              <a:gd name="T3" fmla="*/ 120 h 122"/>
              <a:gd name="T4" fmla="*/ 58 w 118"/>
              <a:gd name="T5" fmla="*/ 122 h 122"/>
              <a:gd name="T6" fmla="*/ 54 w 118"/>
              <a:gd name="T7" fmla="*/ 122 h 122"/>
              <a:gd name="T8" fmla="*/ 37 w 118"/>
              <a:gd name="T9" fmla="*/ 121 h 122"/>
              <a:gd name="T10" fmla="*/ 30 w 118"/>
              <a:gd name="T11" fmla="*/ 118 h 122"/>
              <a:gd name="T12" fmla="*/ 23 w 118"/>
              <a:gd name="T13" fmla="*/ 111 h 122"/>
              <a:gd name="T14" fmla="*/ 20 w 118"/>
              <a:gd name="T15" fmla="*/ 100 h 122"/>
              <a:gd name="T16" fmla="*/ 15 w 118"/>
              <a:gd name="T17" fmla="*/ 76 h 122"/>
              <a:gd name="T18" fmla="*/ 14 w 118"/>
              <a:gd name="T19" fmla="*/ 70 h 122"/>
              <a:gd name="T20" fmla="*/ 10 w 118"/>
              <a:gd name="T21" fmla="*/ 62 h 122"/>
              <a:gd name="T22" fmla="*/ 2 w 118"/>
              <a:gd name="T23" fmla="*/ 45 h 122"/>
              <a:gd name="T24" fmla="*/ 0 w 118"/>
              <a:gd name="T25" fmla="*/ 41 h 122"/>
              <a:gd name="T26" fmla="*/ 2 w 118"/>
              <a:gd name="T27" fmla="*/ 32 h 122"/>
              <a:gd name="T28" fmla="*/ 4 w 118"/>
              <a:gd name="T29" fmla="*/ 31 h 122"/>
              <a:gd name="T30" fmla="*/ 7 w 118"/>
              <a:gd name="T31" fmla="*/ 34 h 122"/>
              <a:gd name="T32" fmla="*/ 22 w 118"/>
              <a:gd name="T33" fmla="*/ 58 h 122"/>
              <a:gd name="T34" fmla="*/ 23 w 118"/>
              <a:gd name="T35" fmla="*/ 59 h 122"/>
              <a:gd name="T36" fmla="*/ 29 w 118"/>
              <a:gd name="T37" fmla="*/ 59 h 122"/>
              <a:gd name="T38" fmla="*/ 30 w 118"/>
              <a:gd name="T39" fmla="*/ 55 h 122"/>
              <a:gd name="T40" fmla="*/ 26 w 118"/>
              <a:gd name="T41" fmla="*/ 15 h 122"/>
              <a:gd name="T42" fmla="*/ 29 w 118"/>
              <a:gd name="T43" fmla="*/ 6 h 122"/>
              <a:gd name="T44" fmla="*/ 30 w 118"/>
              <a:gd name="T45" fmla="*/ 6 h 122"/>
              <a:gd name="T46" fmla="*/ 35 w 118"/>
              <a:gd name="T47" fmla="*/ 8 h 122"/>
              <a:gd name="T48" fmla="*/ 37 w 118"/>
              <a:gd name="T49" fmla="*/ 11 h 122"/>
              <a:gd name="T50" fmla="*/ 41 w 118"/>
              <a:gd name="T51" fmla="*/ 49 h 122"/>
              <a:gd name="T52" fmla="*/ 42 w 118"/>
              <a:gd name="T53" fmla="*/ 52 h 122"/>
              <a:gd name="T54" fmla="*/ 45 w 118"/>
              <a:gd name="T55" fmla="*/ 48 h 122"/>
              <a:gd name="T56" fmla="*/ 46 w 118"/>
              <a:gd name="T57" fmla="*/ 24 h 122"/>
              <a:gd name="T58" fmla="*/ 49 w 118"/>
              <a:gd name="T59" fmla="*/ 4 h 122"/>
              <a:gd name="T60" fmla="*/ 54 w 118"/>
              <a:gd name="T61" fmla="*/ 0 h 122"/>
              <a:gd name="T62" fmla="*/ 58 w 118"/>
              <a:gd name="T63" fmla="*/ 1 h 122"/>
              <a:gd name="T64" fmla="*/ 60 w 118"/>
              <a:gd name="T65" fmla="*/ 7 h 122"/>
              <a:gd name="T66" fmla="*/ 56 w 118"/>
              <a:gd name="T67" fmla="*/ 49 h 122"/>
              <a:gd name="T68" fmla="*/ 56 w 118"/>
              <a:gd name="T69" fmla="*/ 51 h 122"/>
              <a:gd name="T70" fmla="*/ 60 w 118"/>
              <a:gd name="T71" fmla="*/ 51 h 122"/>
              <a:gd name="T72" fmla="*/ 62 w 118"/>
              <a:gd name="T73" fmla="*/ 49 h 122"/>
              <a:gd name="T74" fmla="*/ 77 w 118"/>
              <a:gd name="T75" fmla="*/ 14 h 122"/>
              <a:gd name="T76" fmla="*/ 80 w 118"/>
              <a:gd name="T77" fmla="*/ 11 h 122"/>
              <a:gd name="T78" fmla="*/ 87 w 118"/>
              <a:gd name="T79" fmla="*/ 13 h 122"/>
              <a:gd name="T80" fmla="*/ 88 w 118"/>
              <a:gd name="T81" fmla="*/ 17 h 122"/>
              <a:gd name="T82" fmla="*/ 87 w 118"/>
              <a:gd name="T83" fmla="*/ 21 h 122"/>
              <a:gd name="T84" fmla="*/ 72 w 118"/>
              <a:gd name="T85" fmla="*/ 62 h 122"/>
              <a:gd name="T86" fmla="*/ 72 w 118"/>
              <a:gd name="T87" fmla="*/ 66 h 122"/>
              <a:gd name="T88" fmla="*/ 73 w 118"/>
              <a:gd name="T89" fmla="*/ 76 h 122"/>
              <a:gd name="T90" fmla="*/ 74 w 118"/>
              <a:gd name="T91" fmla="*/ 80 h 122"/>
              <a:gd name="T92" fmla="*/ 81 w 118"/>
              <a:gd name="T93" fmla="*/ 84 h 122"/>
              <a:gd name="T94" fmla="*/ 88 w 118"/>
              <a:gd name="T95" fmla="*/ 82 h 122"/>
              <a:gd name="T96" fmla="*/ 100 w 118"/>
              <a:gd name="T97" fmla="*/ 75 h 122"/>
              <a:gd name="T98" fmla="*/ 108 w 118"/>
              <a:gd name="T99" fmla="*/ 72 h 122"/>
              <a:gd name="T100" fmla="*/ 111 w 118"/>
              <a:gd name="T101" fmla="*/ 73 h 122"/>
              <a:gd name="T102" fmla="*/ 118 w 118"/>
              <a:gd name="T103" fmla="*/ 80 h 122"/>
              <a:gd name="T104" fmla="*/ 115 w 118"/>
              <a:gd name="T105" fmla="*/ 83 h 122"/>
              <a:gd name="T106" fmla="*/ 108 w 118"/>
              <a:gd name="T107" fmla="*/ 86 h 122"/>
              <a:gd name="T108" fmla="*/ 95 w 118"/>
              <a:gd name="T109" fmla="*/ 94 h 122"/>
              <a:gd name="T110" fmla="*/ 88 w 118"/>
              <a:gd name="T111" fmla="*/ 101 h 122"/>
              <a:gd name="T112" fmla="*/ 79 w 118"/>
              <a:gd name="T113" fmla="*/ 113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8" h="122">
                <a:moveTo>
                  <a:pt x="79" y="113"/>
                </a:moveTo>
                <a:lnTo>
                  <a:pt x="79" y="113"/>
                </a:lnTo>
                <a:lnTo>
                  <a:pt x="74" y="117"/>
                </a:lnTo>
                <a:lnTo>
                  <a:pt x="68" y="120"/>
                </a:lnTo>
                <a:lnTo>
                  <a:pt x="62" y="122"/>
                </a:lnTo>
                <a:lnTo>
                  <a:pt x="58" y="122"/>
                </a:lnTo>
                <a:lnTo>
                  <a:pt x="54" y="122"/>
                </a:lnTo>
                <a:lnTo>
                  <a:pt x="54" y="122"/>
                </a:lnTo>
                <a:lnTo>
                  <a:pt x="45" y="122"/>
                </a:lnTo>
                <a:lnTo>
                  <a:pt x="37" y="121"/>
                </a:lnTo>
                <a:lnTo>
                  <a:pt x="33" y="121"/>
                </a:lnTo>
                <a:lnTo>
                  <a:pt x="30" y="118"/>
                </a:lnTo>
                <a:lnTo>
                  <a:pt x="26" y="115"/>
                </a:lnTo>
                <a:lnTo>
                  <a:pt x="23" y="111"/>
                </a:lnTo>
                <a:lnTo>
                  <a:pt x="23" y="111"/>
                </a:lnTo>
                <a:lnTo>
                  <a:pt x="20" y="100"/>
                </a:lnTo>
                <a:lnTo>
                  <a:pt x="18" y="90"/>
                </a:lnTo>
                <a:lnTo>
                  <a:pt x="15" y="76"/>
                </a:lnTo>
                <a:lnTo>
                  <a:pt x="15" y="76"/>
                </a:lnTo>
                <a:lnTo>
                  <a:pt x="14" y="70"/>
                </a:lnTo>
                <a:lnTo>
                  <a:pt x="10" y="62"/>
                </a:lnTo>
                <a:lnTo>
                  <a:pt x="10" y="62"/>
                </a:lnTo>
                <a:lnTo>
                  <a:pt x="4" y="52"/>
                </a:lnTo>
                <a:lnTo>
                  <a:pt x="2" y="45"/>
                </a:lnTo>
                <a:lnTo>
                  <a:pt x="0" y="41"/>
                </a:lnTo>
                <a:lnTo>
                  <a:pt x="0" y="41"/>
                </a:lnTo>
                <a:lnTo>
                  <a:pt x="0" y="37"/>
                </a:lnTo>
                <a:lnTo>
                  <a:pt x="2" y="32"/>
                </a:lnTo>
                <a:lnTo>
                  <a:pt x="3" y="31"/>
                </a:lnTo>
                <a:lnTo>
                  <a:pt x="4" y="31"/>
                </a:lnTo>
                <a:lnTo>
                  <a:pt x="6" y="32"/>
                </a:lnTo>
                <a:lnTo>
                  <a:pt x="7" y="34"/>
                </a:lnTo>
                <a:lnTo>
                  <a:pt x="7" y="34"/>
                </a:lnTo>
                <a:lnTo>
                  <a:pt x="22" y="58"/>
                </a:lnTo>
                <a:lnTo>
                  <a:pt x="22" y="58"/>
                </a:lnTo>
                <a:lnTo>
                  <a:pt x="23" y="59"/>
                </a:lnTo>
                <a:lnTo>
                  <a:pt x="26" y="59"/>
                </a:lnTo>
                <a:lnTo>
                  <a:pt x="29" y="59"/>
                </a:lnTo>
                <a:lnTo>
                  <a:pt x="30" y="55"/>
                </a:lnTo>
                <a:lnTo>
                  <a:pt x="30" y="55"/>
                </a:lnTo>
                <a:lnTo>
                  <a:pt x="26" y="15"/>
                </a:lnTo>
                <a:lnTo>
                  <a:pt x="26" y="15"/>
                </a:lnTo>
                <a:lnTo>
                  <a:pt x="27" y="8"/>
                </a:lnTo>
                <a:lnTo>
                  <a:pt x="29" y="6"/>
                </a:lnTo>
                <a:lnTo>
                  <a:pt x="30" y="6"/>
                </a:lnTo>
                <a:lnTo>
                  <a:pt x="30" y="6"/>
                </a:lnTo>
                <a:lnTo>
                  <a:pt x="34" y="6"/>
                </a:lnTo>
                <a:lnTo>
                  <a:pt x="35" y="8"/>
                </a:lnTo>
                <a:lnTo>
                  <a:pt x="37" y="11"/>
                </a:lnTo>
                <a:lnTo>
                  <a:pt x="37" y="11"/>
                </a:lnTo>
                <a:lnTo>
                  <a:pt x="41" y="49"/>
                </a:lnTo>
                <a:lnTo>
                  <a:pt x="41" y="49"/>
                </a:lnTo>
                <a:lnTo>
                  <a:pt x="41" y="51"/>
                </a:lnTo>
                <a:lnTo>
                  <a:pt x="42" y="52"/>
                </a:lnTo>
                <a:lnTo>
                  <a:pt x="43" y="52"/>
                </a:lnTo>
                <a:lnTo>
                  <a:pt x="45" y="48"/>
                </a:lnTo>
                <a:lnTo>
                  <a:pt x="45" y="48"/>
                </a:lnTo>
                <a:lnTo>
                  <a:pt x="46" y="24"/>
                </a:lnTo>
                <a:lnTo>
                  <a:pt x="49" y="4"/>
                </a:lnTo>
                <a:lnTo>
                  <a:pt x="49" y="4"/>
                </a:lnTo>
                <a:lnTo>
                  <a:pt x="50" y="1"/>
                </a:lnTo>
                <a:lnTo>
                  <a:pt x="54" y="0"/>
                </a:lnTo>
                <a:lnTo>
                  <a:pt x="57" y="0"/>
                </a:lnTo>
                <a:lnTo>
                  <a:pt x="58" y="1"/>
                </a:lnTo>
                <a:lnTo>
                  <a:pt x="60" y="3"/>
                </a:lnTo>
                <a:lnTo>
                  <a:pt x="60" y="7"/>
                </a:lnTo>
                <a:lnTo>
                  <a:pt x="60" y="7"/>
                </a:lnTo>
                <a:lnTo>
                  <a:pt x="56" y="49"/>
                </a:lnTo>
                <a:lnTo>
                  <a:pt x="56" y="49"/>
                </a:lnTo>
                <a:lnTo>
                  <a:pt x="56" y="51"/>
                </a:lnTo>
                <a:lnTo>
                  <a:pt x="58" y="52"/>
                </a:lnTo>
                <a:lnTo>
                  <a:pt x="60" y="51"/>
                </a:lnTo>
                <a:lnTo>
                  <a:pt x="62" y="49"/>
                </a:lnTo>
                <a:lnTo>
                  <a:pt x="62" y="49"/>
                </a:lnTo>
                <a:lnTo>
                  <a:pt x="77" y="14"/>
                </a:lnTo>
                <a:lnTo>
                  <a:pt x="77" y="14"/>
                </a:lnTo>
                <a:lnTo>
                  <a:pt x="79" y="13"/>
                </a:lnTo>
                <a:lnTo>
                  <a:pt x="80" y="11"/>
                </a:lnTo>
                <a:lnTo>
                  <a:pt x="85" y="11"/>
                </a:lnTo>
                <a:lnTo>
                  <a:pt x="87" y="13"/>
                </a:lnTo>
                <a:lnTo>
                  <a:pt x="88" y="14"/>
                </a:lnTo>
                <a:lnTo>
                  <a:pt x="88" y="17"/>
                </a:lnTo>
                <a:lnTo>
                  <a:pt x="87" y="21"/>
                </a:lnTo>
                <a:lnTo>
                  <a:pt x="87" y="21"/>
                </a:lnTo>
                <a:lnTo>
                  <a:pt x="79" y="44"/>
                </a:lnTo>
                <a:lnTo>
                  <a:pt x="72" y="62"/>
                </a:lnTo>
                <a:lnTo>
                  <a:pt x="72" y="62"/>
                </a:lnTo>
                <a:lnTo>
                  <a:pt x="72" y="66"/>
                </a:lnTo>
                <a:lnTo>
                  <a:pt x="72" y="72"/>
                </a:lnTo>
                <a:lnTo>
                  <a:pt x="73" y="76"/>
                </a:lnTo>
                <a:lnTo>
                  <a:pt x="74" y="80"/>
                </a:lnTo>
                <a:lnTo>
                  <a:pt x="74" y="80"/>
                </a:lnTo>
                <a:lnTo>
                  <a:pt x="77" y="83"/>
                </a:lnTo>
                <a:lnTo>
                  <a:pt x="81" y="84"/>
                </a:lnTo>
                <a:lnTo>
                  <a:pt x="84" y="84"/>
                </a:lnTo>
                <a:lnTo>
                  <a:pt x="88" y="82"/>
                </a:lnTo>
                <a:lnTo>
                  <a:pt x="88" y="82"/>
                </a:lnTo>
                <a:lnTo>
                  <a:pt x="100" y="75"/>
                </a:lnTo>
                <a:lnTo>
                  <a:pt x="106" y="72"/>
                </a:lnTo>
                <a:lnTo>
                  <a:pt x="108" y="72"/>
                </a:lnTo>
                <a:lnTo>
                  <a:pt x="111" y="73"/>
                </a:lnTo>
                <a:lnTo>
                  <a:pt x="111" y="73"/>
                </a:lnTo>
                <a:lnTo>
                  <a:pt x="116" y="76"/>
                </a:lnTo>
                <a:lnTo>
                  <a:pt x="118" y="80"/>
                </a:lnTo>
                <a:lnTo>
                  <a:pt x="116" y="82"/>
                </a:lnTo>
                <a:lnTo>
                  <a:pt x="115" y="83"/>
                </a:lnTo>
                <a:lnTo>
                  <a:pt x="108" y="86"/>
                </a:lnTo>
                <a:lnTo>
                  <a:pt x="108" y="86"/>
                </a:lnTo>
                <a:lnTo>
                  <a:pt x="100" y="90"/>
                </a:lnTo>
                <a:lnTo>
                  <a:pt x="95" y="94"/>
                </a:lnTo>
                <a:lnTo>
                  <a:pt x="88" y="101"/>
                </a:lnTo>
                <a:lnTo>
                  <a:pt x="88" y="101"/>
                </a:lnTo>
                <a:lnTo>
                  <a:pt x="79" y="113"/>
                </a:lnTo>
                <a:lnTo>
                  <a:pt x="79" y="1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199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Robert Wolfe</cp:lastModifiedBy>
  <cp:revision>179</cp:revision>
  <dcterms:created xsi:type="dcterms:W3CDTF">2002-08-21T12:11:08Z</dcterms:created>
  <dcterms:modified xsi:type="dcterms:W3CDTF">2021-05-31T21:55:03Z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