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05.09.2019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671326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1600200" y="736363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 flipV="1">
            <a:off x="2118977" y="7309361"/>
            <a:ext cx="4971" cy="57736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3376745" y="734750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V="1">
            <a:off x="3887821" y="7328309"/>
            <a:ext cx="1" cy="55841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5140618" y="7505399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3321180" y="7338997"/>
            <a:ext cx="1" cy="54772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V="1">
            <a:off x="5685742" y="7347508"/>
            <a:ext cx="1" cy="46301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>
            <a:off x="5085055" y="7347508"/>
            <a:ext cx="11723" cy="53921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969308-7D46-4DB9-BEEA-20816E324E23}"/>
              </a:ext>
            </a:extLst>
          </p:cNvPr>
          <p:cNvGrpSpPr/>
          <p:nvPr/>
        </p:nvGrpSpPr>
        <p:grpSpPr>
          <a:xfrm>
            <a:off x="417555" y="6192606"/>
            <a:ext cx="782081" cy="442872"/>
            <a:chOff x="3048000" y="8001000"/>
            <a:chExt cx="782081" cy="4428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600EF4-164F-42FF-B187-712D84A335B7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588111A-4FAC-475D-859A-8FF7735109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8D194CC-FA79-4AB2-A5B9-D9EDA4FE8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A9D47D5-A2EB-44BF-A065-886B7A572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1AF15C-C735-4AF2-94E2-1586933FC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137490-2EBA-468D-B6FF-EF23995D039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F2AB3A1-F1B1-401F-9E78-BA48410E6371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5DCB935-9439-4664-A076-2F397F659180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F1B9F08-355E-4234-AAB8-7164EA330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043C4AE-1A62-422D-A1A4-A3153B722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DE81815-18E4-4309-8AB3-EE17636F29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3F0662B-7FA9-4276-85BD-C29009354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BB96EF-23B0-4998-A470-0F61DB683119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sp>
        <p:nvSpPr>
          <p:cNvPr id="55" name="Rectangle 9">
            <a:extLst>
              <a:ext uri="{FF2B5EF4-FFF2-40B4-BE49-F238E27FC236}">
                <a16:creationId xmlns:a16="http://schemas.microsoft.com/office/drawing/2014/main" id="{3B3349B0-65C4-4C36-8B2B-BADDE6D53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985" y="6078689"/>
            <a:ext cx="588963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" name="Freeform 55">
            <a:extLst>
              <a:ext uri="{FF2B5EF4-FFF2-40B4-BE49-F238E27FC236}">
                <a16:creationId xmlns:a16="http://schemas.microsoft.com/office/drawing/2014/main" id="{1262199B-DAFA-443B-BF50-102F8C1955FC}"/>
              </a:ext>
            </a:extLst>
          </p:cNvPr>
          <p:cNvSpPr>
            <a:spLocks/>
          </p:cNvSpPr>
          <p:nvPr/>
        </p:nvSpPr>
        <p:spPr bwMode="auto">
          <a:xfrm>
            <a:off x="1388245" y="5829326"/>
            <a:ext cx="146739" cy="1436132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55">
            <a:extLst>
              <a:ext uri="{FF2B5EF4-FFF2-40B4-BE49-F238E27FC236}">
                <a16:creationId xmlns:a16="http://schemas.microsoft.com/office/drawing/2014/main" id="{9408F697-DD43-4CEE-99E7-511D20000299}"/>
              </a:ext>
            </a:extLst>
          </p:cNvPr>
          <p:cNvSpPr>
            <a:spLocks/>
          </p:cNvSpPr>
          <p:nvPr/>
        </p:nvSpPr>
        <p:spPr bwMode="auto">
          <a:xfrm flipH="1">
            <a:off x="2123948" y="5931958"/>
            <a:ext cx="146739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55">
            <a:extLst>
              <a:ext uri="{FF2B5EF4-FFF2-40B4-BE49-F238E27FC236}">
                <a16:creationId xmlns:a16="http://schemas.microsoft.com/office/drawing/2014/main" id="{D621DBC9-A78A-4D5A-8DB2-764175C74D92}"/>
              </a:ext>
            </a:extLst>
          </p:cNvPr>
          <p:cNvSpPr>
            <a:spLocks/>
          </p:cNvSpPr>
          <p:nvPr/>
        </p:nvSpPr>
        <p:spPr bwMode="auto">
          <a:xfrm flipH="1">
            <a:off x="2270687" y="5525856"/>
            <a:ext cx="146739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55">
            <a:extLst>
              <a:ext uri="{FF2B5EF4-FFF2-40B4-BE49-F238E27FC236}">
                <a16:creationId xmlns:a16="http://schemas.microsoft.com/office/drawing/2014/main" id="{BD2F7B96-925E-4F4D-BA01-4CF1E6A30E64}"/>
              </a:ext>
            </a:extLst>
          </p:cNvPr>
          <p:cNvSpPr>
            <a:spLocks/>
          </p:cNvSpPr>
          <p:nvPr/>
        </p:nvSpPr>
        <p:spPr bwMode="auto">
          <a:xfrm>
            <a:off x="1233202" y="5221089"/>
            <a:ext cx="146739" cy="1436132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9">
            <a:extLst>
              <a:ext uri="{FF2B5EF4-FFF2-40B4-BE49-F238E27FC236}">
                <a16:creationId xmlns:a16="http://schemas.microsoft.com/office/drawing/2014/main" id="{65286B24-4C2A-4198-8D0C-D7EDF2155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858" y="6115459"/>
            <a:ext cx="588963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" name="Freeform 55">
            <a:extLst>
              <a:ext uri="{FF2B5EF4-FFF2-40B4-BE49-F238E27FC236}">
                <a16:creationId xmlns:a16="http://schemas.microsoft.com/office/drawing/2014/main" id="{5947A450-5057-4222-A867-2D0C1B438C54}"/>
              </a:ext>
            </a:extLst>
          </p:cNvPr>
          <p:cNvSpPr>
            <a:spLocks/>
          </p:cNvSpPr>
          <p:nvPr/>
        </p:nvSpPr>
        <p:spPr bwMode="auto">
          <a:xfrm>
            <a:off x="3152118" y="5866096"/>
            <a:ext cx="146739" cy="1436132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55">
            <a:extLst>
              <a:ext uri="{FF2B5EF4-FFF2-40B4-BE49-F238E27FC236}">
                <a16:creationId xmlns:a16="http://schemas.microsoft.com/office/drawing/2014/main" id="{B18EA7CF-4FAF-47FD-988D-34BF17FCF70F}"/>
              </a:ext>
            </a:extLst>
          </p:cNvPr>
          <p:cNvSpPr>
            <a:spLocks/>
          </p:cNvSpPr>
          <p:nvPr/>
        </p:nvSpPr>
        <p:spPr bwMode="auto">
          <a:xfrm flipH="1">
            <a:off x="3887821" y="5968728"/>
            <a:ext cx="146739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55">
            <a:extLst>
              <a:ext uri="{FF2B5EF4-FFF2-40B4-BE49-F238E27FC236}">
                <a16:creationId xmlns:a16="http://schemas.microsoft.com/office/drawing/2014/main" id="{B6DA2905-D417-464E-B33C-9C33F806FCB6}"/>
              </a:ext>
            </a:extLst>
          </p:cNvPr>
          <p:cNvSpPr>
            <a:spLocks/>
          </p:cNvSpPr>
          <p:nvPr/>
        </p:nvSpPr>
        <p:spPr bwMode="auto">
          <a:xfrm flipH="1">
            <a:off x="4034560" y="5562626"/>
            <a:ext cx="146739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55">
            <a:extLst>
              <a:ext uri="{FF2B5EF4-FFF2-40B4-BE49-F238E27FC236}">
                <a16:creationId xmlns:a16="http://schemas.microsoft.com/office/drawing/2014/main" id="{65CEEB97-E10D-44BD-82E1-1A0A8DAE6995}"/>
              </a:ext>
            </a:extLst>
          </p:cNvPr>
          <p:cNvSpPr>
            <a:spLocks/>
          </p:cNvSpPr>
          <p:nvPr/>
        </p:nvSpPr>
        <p:spPr bwMode="auto">
          <a:xfrm>
            <a:off x="2997075" y="5257859"/>
            <a:ext cx="146739" cy="1436132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9">
            <a:extLst>
              <a:ext uri="{FF2B5EF4-FFF2-40B4-BE49-F238E27FC236}">
                <a16:creationId xmlns:a16="http://schemas.microsoft.com/office/drawing/2014/main" id="{36A58BC2-6CF9-4B4C-972E-21FFD47D6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779" y="6115459"/>
            <a:ext cx="588963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" name="Freeform 55">
            <a:extLst>
              <a:ext uri="{FF2B5EF4-FFF2-40B4-BE49-F238E27FC236}">
                <a16:creationId xmlns:a16="http://schemas.microsoft.com/office/drawing/2014/main" id="{968C4962-9FEE-4195-B24D-2128B296C82F}"/>
              </a:ext>
            </a:extLst>
          </p:cNvPr>
          <p:cNvSpPr>
            <a:spLocks/>
          </p:cNvSpPr>
          <p:nvPr/>
        </p:nvSpPr>
        <p:spPr bwMode="auto">
          <a:xfrm>
            <a:off x="4950039" y="5866096"/>
            <a:ext cx="146739" cy="1436132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55">
            <a:extLst>
              <a:ext uri="{FF2B5EF4-FFF2-40B4-BE49-F238E27FC236}">
                <a16:creationId xmlns:a16="http://schemas.microsoft.com/office/drawing/2014/main" id="{003AC717-004B-429F-BB36-E30B61F4BE47}"/>
              </a:ext>
            </a:extLst>
          </p:cNvPr>
          <p:cNvSpPr>
            <a:spLocks/>
          </p:cNvSpPr>
          <p:nvPr/>
        </p:nvSpPr>
        <p:spPr bwMode="auto">
          <a:xfrm flipH="1">
            <a:off x="5685742" y="5968728"/>
            <a:ext cx="146739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55">
            <a:extLst>
              <a:ext uri="{FF2B5EF4-FFF2-40B4-BE49-F238E27FC236}">
                <a16:creationId xmlns:a16="http://schemas.microsoft.com/office/drawing/2014/main" id="{4AC81F60-2456-4600-8D9F-1C961DAF2AFB}"/>
              </a:ext>
            </a:extLst>
          </p:cNvPr>
          <p:cNvSpPr>
            <a:spLocks/>
          </p:cNvSpPr>
          <p:nvPr/>
        </p:nvSpPr>
        <p:spPr bwMode="auto">
          <a:xfrm flipH="1">
            <a:off x="5832481" y="5562626"/>
            <a:ext cx="146739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55">
            <a:extLst>
              <a:ext uri="{FF2B5EF4-FFF2-40B4-BE49-F238E27FC236}">
                <a16:creationId xmlns:a16="http://schemas.microsoft.com/office/drawing/2014/main" id="{11CBF5A4-4C07-4C5C-A7F1-C6AB5CB8322D}"/>
              </a:ext>
            </a:extLst>
          </p:cNvPr>
          <p:cNvSpPr>
            <a:spLocks/>
          </p:cNvSpPr>
          <p:nvPr/>
        </p:nvSpPr>
        <p:spPr bwMode="auto">
          <a:xfrm>
            <a:off x="4794996" y="5257859"/>
            <a:ext cx="146739" cy="1436132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" name="Group 170">
            <a:extLst>
              <a:ext uri="{FF2B5EF4-FFF2-40B4-BE49-F238E27FC236}">
                <a16:creationId xmlns:a16="http://schemas.microsoft.com/office/drawing/2014/main" id="{44036BC2-8BD7-4283-B71C-99F459F3B7D7}"/>
              </a:ext>
            </a:extLst>
          </p:cNvPr>
          <p:cNvGrpSpPr>
            <a:grpSpLocks/>
          </p:cNvGrpSpPr>
          <p:nvPr/>
        </p:nvGrpSpPr>
        <p:grpSpPr bwMode="auto">
          <a:xfrm>
            <a:off x="224718" y="4327650"/>
            <a:ext cx="288925" cy="787400"/>
            <a:chOff x="1008" y="2592"/>
            <a:chExt cx="182" cy="496"/>
          </a:xfrm>
        </p:grpSpPr>
        <p:sp>
          <p:nvSpPr>
            <p:cNvPr id="80" name="Line 171">
              <a:extLst>
                <a:ext uri="{FF2B5EF4-FFF2-40B4-BE49-F238E27FC236}">
                  <a16:creationId xmlns:a16="http://schemas.microsoft.com/office/drawing/2014/main" id="{614FB40A-03DF-4AD1-9119-C32C2717A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72">
              <a:extLst>
                <a:ext uri="{FF2B5EF4-FFF2-40B4-BE49-F238E27FC236}">
                  <a16:creationId xmlns:a16="http://schemas.microsoft.com/office/drawing/2014/main" id="{D0116B88-CD9C-4EDC-B547-D7A8C05DE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" name="Group 173">
              <a:extLst>
                <a:ext uri="{FF2B5EF4-FFF2-40B4-BE49-F238E27FC236}">
                  <a16:creationId xmlns:a16="http://schemas.microsoft.com/office/drawing/2014/main" id="{6EC1568B-27BB-4479-9263-5F04525E9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83" name="Freeform 174">
                <a:extLst>
                  <a:ext uri="{FF2B5EF4-FFF2-40B4-BE49-F238E27FC236}">
                    <a16:creationId xmlns:a16="http://schemas.microsoft.com/office/drawing/2014/main" id="{2414F9B7-EDBD-407F-A21B-423D349B8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175">
                <a:extLst>
                  <a:ext uri="{FF2B5EF4-FFF2-40B4-BE49-F238E27FC236}">
                    <a16:creationId xmlns:a16="http://schemas.microsoft.com/office/drawing/2014/main" id="{64158E5F-754E-4BC9-8DEA-7AB183750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6" name="Group 29">
            <a:extLst>
              <a:ext uri="{FF2B5EF4-FFF2-40B4-BE49-F238E27FC236}">
                <a16:creationId xmlns:a16="http://schemas.microsoft.com/office/drawing/2014/main" id="{ADFFDCA1-F1AE-449F-A975-A582643ECFC5}"/>
              </a:ext>
            </a:extLst>
          </p:cNvPr>
          <p:cNvGrpSpPr>
            <a:grpSpLocks/>
          </p:cNvGrpSpPr>
          <p:nvPr/>
        </p:nvGrpSpPr>
        <p:grpSpPr bwMode="auto">
          <a:xfrm>
            <a:off x="8818875" y="3136268"/>
            <a:ext cx="287338" cy="790575"/>
            <a:chOff x="528" y="240"/>
            <a:chExt cx="181" cy="498"/>
          </a:xfrm>
        </p:grpSpPr>
        <p:sp>
          <p:nvSpPr>
            <p:cNvPr id="97" name="Line 30">
              <a:extLst>
                <a:ext uri="{FF2B5EF4-FFF2-40B4-BE49-F238E27FC236}">
                  <a16:creationId xmlns:a16="http://schemas.microsoft.com/office/drawing/2014/main" id="{8258F1F5-85E7-4248-9A23-5059A92E7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31">
              <a:extLst>
                <a:ext uri="{FF2B5EF4-FFF2-40B4-BE49-F238E27FC236}">
                  <a16:creationId xmlns:a16="http://schemas.microsoft.com/office/drawing/2014/main" id="{366F2764-BCB0-42AB-BD6E-109820881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47F058DB-79DB-4242-9B81-F2E3E5730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" name="Group 29">
            <a:extLst>
              <a:ext uri="{FF2B5EF4-FFF2-40B4-BE49-F238E27FC236}">
                <a16:creationId xmlns:a16="http://schemas.microsoft.com/office/drawing/2014/main" id="{08F70AD0-88BB-492A-9A95-725DF3121DDC}"/>
              </a:ext>
            </a:extLst>
          </p:cNvPr>
          <p:cNvGrpSpPr>
            <a:grpSpLocks/>
          </p:cNvGrpSpPr>
          <p:nvPr/>
        </p:nvGrpSpPr>
        <p:grpSpPr bwMode="auto">
          <a:xfrm>
            <a:off x="9372600" y="2138331"/>
            <a:ext cx="287338" cy="790575"/>
            <a:chOff x="528" y="240"/>
            <a:chExt cx="181" cy="498"/>
          </a:xfrm>
        </p:grpSpPr>
        <p:sp>
          <p:nvSpPr>
            <p:cNvPr id="101" name="Line 30">
              <a:extLst>
                <a:ext uri="{FF2B5EF4-FFF2-40B4-BE49-F238E27FC236}">
                  <a16:creationId xmlns:a16="http://schemas.microsoft.com/office/drawing/2014/main" id="{AC21169F-5C11-4D93-B1E3-1715BF967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1">
              <a:extLst>
                <a:ext uri="{FF2B5EF4-FFF2-40B4-BE49-F238E27FC236}">
                  <a16:creationId xmlns:a16="http://schemas.microsoft.com/office/drawing/2014/main" id="{C02DB49D-2BAF-45E0-83C9-9D851024B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349843A9-64DA-4632-8358-D4B1A9D8C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" name="Group 29">
            <a:extLst>
              <a:ext uri="{FF2B5EF4-FFF2-40B4-BE49-F238E27FC236}">
                <a16:creationId xmlns:a16="http://schemas.microsoft.com/office/drawing/2014/main" id="{78F37D15-EDB0-4A02-A44B-98B6E35829B7}"/>
              </a:ext>
            </a:extLst>
          </p:cNvPr>
          <p:cNvGrpSpPr>
            <a:grpSpLocks/>
          </p:cNvGrpSpPr>
          <p:nvPr/>
        </p:nvGrpSpPr>
        <p:grpSpPr bwMode="auto">
          <a:xfrm>
            <a:off x="10160013" y="1365411"/>
            <a:ext cx="287338" cy="790575"/>
            <a:chOff x="528" y="240"/>
            <a:chExt cx="181" cy="498"/>
          </a:xfrm>
        </p:grpSpPr>
        <p:sp>
          <p:nvSpPr>
            <p:cNvPr id="105" name="Line 30">
              <a:extLst>
                <a:ext uri="{FF2B5EF4-FFF2-40B4-BE49-F238E27FC236}">
                  <a16:creationId xmlns:a16="http://schemas.microsoft.com/office/drawing/2014/main" id="{D6C2C46C-42B4-4CBE-A4B7-4B9ADD2E7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31">
              <a:extLst>
                <a:ext uri="{FF2B5EF4-FFF2-40B4-BE49-F238E27FC236}">
                  <a16:creationId xmlns:a16="http://schemas.microsoft.com/office/drawing/2014/main" id="{2265587F-A29A-4509-931D-32FD5FE44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35912B77-6ACC-4BCD-B0B8-260B8132A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" name="Group 29">
            <a:extLst>
              <a:ext uri="{FF2B5EF4-FFF2-40B4-BE49-F238E27FC236}">
                <a16:creationId xmlns:a16="http://schemas.microsoft.com/office/drawing/2014/main" id="{430FB481-EBAC-4CB3-9216-8C789676E9BE}"/>
              </a:ext>
            </a:extLst>
          </p:cNvPr>
          <p:cNvGrpSpPr>
            <a:grpSpLocks/>
          </p:cNvGrpSpPr>
          <p:nvPr/>
        </p:nvGrpSpPr>
        <p:grpSpPr bwMode="auto">
          <a:xfrm>
            <a:off x="10301288" y="2421592"/>
            <a:ext cx="287338" cy="790575"/>
            <a:chOff x="528" y="240"/>
            <a:chExt cx="181" cy="498"/>
          </a:xfrm>
        </p:grpSpPr>
        <p:sp>
          <p:nvSpPr>
            <p:cNvPr id="109" name="Line 30">
              <a:extLst>
                <a:ext uri="{FF2B5EF4-FFF2-40B4-BE49-F238E27FC236}">
                  <a16:creationId xmlns:a16="http://schemas.microsoft.com/office/drawing/2014/main" id="{67447CE5-D98A-4198-A367-A833836ED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31">
              <a:extLst>
                <a:ext uri="{FF2B5EF4-FFF2-40B4-BE49-F238E27FC236}">
                  <a16:creationId xmlns:a16="http://schemas.microsoft.com/office/drawing/2014/main" id="{5BFC7F53-8CEC-448A-A7A9-50AD55069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32">
              <a:extLst>
                <a:ext uri="{FF2B5EF4-FFF2-40B4-BE49-F238E27FC236}">
                  <a16:creationId xmlns:a16="http://schemas.microsoft.com/office/drawing/2014/main" id="{13481A72-BC26-4472-AD2B-CDE72FBBA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" name="Group 29">
            <a:extLst>
              <a:ext uri="{FF2B5EF4-FFF2-40B4-BE49-F238E27FC236}">
                <a16:creationId xmlns:a16="http://schemas.microsoft.com/office/drawing/2014/main" id="{4AB020DE-5CA6-4095-85FF-8F0585E07E6A}"/>
              </a:ext>
            </a:extLst>
          </p:cNvPr>
          <p:cNvGrpSpPr>
            <a:grpSpLocks/>
          </p:cNvGrpSpPr>
          <p:nvPr/>
        </p:nvGrpSpPr>
        <p:grpSpPr bwMode="auto">
          <a:xfrm>
            <a:off x="10910464" y="2553355"/>
            <a:ext cx="287338" cy="790575"/>
            <a:chOff x="528" y="240"/>
            <a:chExt cx="181" cy="498"/>
          </a:xfrm>
        </p:grpSpPr>
        <p:sp>
          <p:nvSpPr>
            <p:cNvPr id="113" name="Line 30">
              <a:extLst>
                <a:ext uri="{FF2B5EF4-FFF2-40B4-BE49-F238E27FC236}">
                  <a16:creationId xmlns:a16="http://schemas.microsoft.com/office/drawing/2014/main" id="{FE540A76-5356-47AE-866E-A817692C6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31">
              <a:extLst>
                <a:ext uri="{FF2B5EF4-FFF2-40B4-BE49-F238E27FC236}">
                  <a16:creationId xmlns:a16="http://schemas.microsoft.com/office/drawing/2014/main" id="{48D98E97-0747-42BD-B8F3-719C5B255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32">
              <a:extLst>
                <a:ext uri="{FF2B5EF4-FFF2-40B4-BE49-F238E27FC236}">
                  <a16:creationId xmlns:a16="http://schemas.microsoft.com/office/drawing/2014/main" id="{38DA9468-43A9-4729-8781-3B34389E7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" name="Group 29">
            <a:extLst>
              <a:ext uri="{FF2B5EF4-FFF2-40B4-BE49-F238E27FC236}">
                <a16:creationId xmlns:a16="http://schemas.microsoft.com/office/drawing/2014/main" id="{21529102-F53C-4C1D-8175-CFC185BF0FF3}"/>
              </a:ext>
            </a:extLst>
          </p:cNvPr>
          <p:cNvGrpSpPr>
            <a:grpSpLocks/>
          </p:cNvGrpSpPr>
          <p:nvPr/>
        </p:nvGrpSpPr>
        <p:grpSpPr bwMode="auto">
          <a:xfrm>
            <a:off x="10896600" y="1652556"/>
            <a:ext cx="287338" cy="790575"/>
            <a:chOff x="528" y="240"/>
            <a:chExt cx="181" cy="498"/>
          </a:xfrm>
        </p:grpSpPr>
        <p:sp>
          <p:nvSpPr>
            <p:cNvPr id="117" name="Line 30">
              <a:extLst>
                <a:ext uri="{FF2B5EF4-FFF2-40B4-BE49-F238E27FC236}">
                  <a16:creationId xmlns:a16="http://schemas.microsoft.com/office/drawing/2014/main" id="{F6417483-E614-4AD1-98EF-AAED18B99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31">
              <a:extLst>
                <a:ext uri="{FF2B5EF4-FFF2-40B4-BE49-F238E27FC236}">
                  <a16:creationId xmlns:a16="http://schemas.microsoft.com/office/drawing/2014/main" id="{46226CAE-6187-4ADE-8F71-3D4FA0FD8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32">
              <a:extLst>
                <a:ext uri="{FF2B5EF4-FFF2-40B4-BE49-F238E27FC236}">
                  <a16:creationId xmlns:a16="http://schemas.microsoft.com/office/drawing/2014/main" id="{471F999F-01F5-4008-875C-3E188408A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4">
            <a:extLst>
              <a:ext uri="{FF2B5EF4-FFF2-40B4-BE49-F238E27FC236}">
                <a16:creationId xmlns:a16="http://schemas.microsoft.com/office/drawing/2014/main" id="{B56BDED0-A1C4-4457-A586-AF219D5B0E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121" name="AutoShape 3">
              <a:extLst>
                <a:ext uri="{FF2B5EF4-FFF2-40B4-BE49-F238E27FC236}">
                  <a16:creationId xmlns:a16="http://schemas.microsoft.com/office/drawing/2014/main" id="{E57B17C1-C58F-4266-A8A2-C691163B565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5">
              <a:extLst>
                <a:ext uri="{FF2B5EF4-FFF2-40B4-BE49-F238E27FC236}">
                  <a16:creationId xmlns:a16="http://schemas.microsoft.com/office/drawing/2014/main" id="{89689420-992B-4037-9820-D7F7F735B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6">
              <a:extLst>
                <a:ext uri="{FF2B5EF4-FFF2-40B4-BE49-F238E27FC236}">
                  <a16:creationId xmlns:a16="http://schemas.microsoft.com/office/drawing/2014/main" id="{2C28015E-A68D-497A-9398-3542CDC4D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">
              <a:extLst>
                <a:ext uri="{FF2B5EF4-FFF2-40B4-BE49-F238E27FC236}">
                  <a16:creationId xmlns:a16="http://schemas.microsoft.com/office/drawing/2014/main" id="{987B1301-9CAF-49EA-BFE5-5FD71E87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8">
              <a:extLst>
                <a:ext uri="{FF2B5EF4-FFF2-40B4-BE49-F238E27FC236}">
                  <a16:creationId xmlns:a16="http://schemas.microsoft.com/office/drawing/2014/main" id="{EEEC5B2B-3F9D-420F-B690-87743B306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9">
              <a:extLst>
                <a:ext uri="{FF2B5EF4-FFF2-40B4-BE49-F238E27FC236}">
                  <a16:creationId xmlns:a16="http://schemas.microsoft.com/office/drawing/2014/main" id="{6BA4EF3E-2796-4348-9FD4-06B2BE130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0">
              <a:extLst>
                <a:ext uri="{FF2B5EF4-FFF2-40B4-BE49-F238E27FC236}">
                  <a16:creationId xmlns:a16="http://schemas.microsoft.com/office/drawing/2014/main" id="{4C48B6EA-6D01-4025-8DAA-9955ECAAC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1">
              <a:extLst>
                <a:ext uri="{FF2B5EF4-FFF2-40B4-BE49-F238E27FC236}">
                  <a16:creationId xmlns:a16="http://schemas.microsoft.com/office/drawing/2014/main" id="{BBA2A41C-6C3F-4365-8D1B-0D762736A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2">
              <a:extLst>
                <a:ext uri="{FF2B5EF4-FFF2-40B4-BE49-F238E27FC236}">
                  <a16:creationId xmlns:a16="http://schemas.microsoft.com/office/drawing/2014/main" id="{B3773A4B-A120-4F2E-8E60-FAC2A5A3A6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3">
              <a:extLst>
                <a:ext uri="{FF2B5EF4-FFF2-40B4-BE49-F238E27FC236}">
                  <a16:creationId xmlns:a16="http://schemas.microsoft.com/office/drawing/2014/main" id="{F66A6E0E-8005-4BF3-B307-28DD7D474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4">
              <a:extLst>
                <a:ext uri="{FF2B5EF4-FFF2-40B4-BE49-F238E27FC236}">
                  <a16:creationId xmlns:a16="http://schemas.microsoft.com/office/drawing/2014/main" id="{7088708E-D414-4905-B3AB-674BE140E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5">
              <a:extLst>
                <a:ext uri="{FF2B5EF4-FFF2-40B4-BE49-F238E27FC236}">
                  <a16:creationId xmlns:a16="http://schemas.microsoft.com/office/drawing/2014/main" id="{F0321F7A-28DE-48F7-874A-2871CF60A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B6FA62BA-E716-4C98-A10A-624D0EADB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7">
              <a:extLst>
                <a:ext uri="{FF2B5EF4-FFF2-40B4-BE49-F238E27FC236}">
                  <a16:creationId xmlns:a16="http://schemas.microsoft.com/office/drawing/2014/main" id="{80998638-9C0E-49EB-BF8C-C18F2672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8">
              <a:extLst>
                <a:ext uri="{FF2B5EF4-FFF2-40B4-BE49-F238E27FC236}">
                  <a16:creationId xmlns:a16="http://schemas.microsoft.com/office/drawing/2014/main" id="{F91BFB23-B2E5-4914-A5B0-1B1C60C27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19">
              <a:extLst>
                <a:ext uri="{FF2B5EF4-FFF2-40B4-BE49-F238E27FC236}">
                  <a16:creationId xmlns:a16="http://schemas.microsoft.com/office/drawing/2014/main" id="{971B3A26-F5A1-4D6A-BC0D-F23B2FDED8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20">
              <a:extLst>
                <a:ext uri="{FF2B5EF4-FFF2-40B4-BE49-F238E27FC236}">
                  <a16:creationId xmlns:a16="http://schemas.microsoft.com/office/drawing/2014/main" id="{DB40108C-0C77-49EA-86AD-AEE073E8A6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21">
              <a:extLst>
                <a:ext uri="{FF2B5EF4-FFF2-40B4-BE49-F238E27FC236}">
                  <a16:creationId xmlns:a16="http://schemas.microsoft.com/office/drawing/2014/main" id="{3C1683DC-9285-41EF-9B15-E381812AC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22">
              <a:extLst>
                <a:ext uri="{FF2B5EF4-FFF2-40B4-BE49-F238E27FC236}">
                  <a16:creationId xmlns:a16="http://schemas.microsoft.com/office/drawing/2014/main" id="{740025D9-0167-41D2-9834-6C8A4440C7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23">
              <a:extLst>
                <a:ext uri="{FF2B5EF4-FFF2-40B4-BE49-F238E27FC236}">
                  <a16:creationId xmlns:a16="http://schemas.microsoft.com/office/drawing/2014/main" id="{C4C0481D-6469-4105-BC8D-7AD2E0C3F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24">
              <a:extLst>
                <a:ext uri="{FF2B5EF4-FFF2-40B4-BE49-F238E27FC236}">
                  <a16:creationId xmlns:a16="http://schemas.microsoft.com/office/drawing/2014/main" id="{B83CAAAE-EA80-48B7-9375-8536A02D9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25">
              <a:extLst>
                <a:ext uri="{FF2B5EF4-FFF2-40B4-BE49-F238E27FC236}">
                  <a16:creationId xmlns:a16="http://schemas.microsoft.com/office/drawing/2014/main" id="{B300ED3A-7385-41EB-8448-8DCF5D3FEE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26">
              <a:extLst>
                <a:ext uri="{FF2B5EF4-FFF2-40B4-BE49-F238E27FC236}">
                  <a16:creationId xmlns:a16="http://schemas.microsoft.com/office/drawing/2014/main" id="{56DD2861-ECFC-4984-BF75-8EF00FA72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27">
              <a:extLst>
                <a:ext uri="{FF2B5EF4-FFF2-40B4-BE49-F238E27FC236}">
                  <a16:creationId xmlns:a16="http://schemas.microsoft.com/office/drawing/2014/main" id="{9FBA1A19-B16E-4C50-A70C-ED3469BD1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28">
              <a:extLst>
                <a:ext uri="{FF2B5EF4-FFF2-40B4-BE49-F238E27FC236}">
                  <a16:creationId xmlns:a16="http://schemas.microsoft.com/office/drawing/2014/main" id="{EA03CC9A-572C-4AB1-9C3E-E2FE2A0102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9">
              <a:extLst>
                <a:ext uri="{FF2B5EF4-FFF2-40B4-BE49-F238E27FC236}">
                  <a16:creationId xmlns:a16="http://schemas.microsoft.com/office/drawing/2014/main" id="{F58B7336-2D42-4019-BD7D-F04D872D1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9" name="Rectangle 5">
            <a:extLst>
              <a:ext uri="{FF2B5EF4-FFF2-40B4-BE49-F238E27FC236}">
                <a16:creationId xmlns:a16="http://schemas.microsoft.com/office/drawing/2014/main" id="{88F93C65-85EC-4145-8226-C4F388D87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2276" y="6018172"/>
            <a:ext cx="20638" cy="3889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Rectangle 6">
            <a:extLst>
              <a:ext uri="{FF2B5EF4-FFF2-40B4-BE49-F238E27FC236}">
                <a16:creationId xmlns:a16="http://schemas.microsoft.com/office/drawing/2014/main" id="{2BD64F9C-DB86-4D2D-A06A-E0CA6CE2B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3351" y="6018172"/>
            <a:ext cx="20638" cy="3889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7">
            <a:extLst>
              <a:ext uri="{FF2B5EF4-FFF2-40B4-BE49-F238E27FC236}">
                <a16:creationId xmlns:a16="http://schemas.microsoft.com/office/drawing/2014/main" id="{342A54D1-AF5F-4F35-B153-DFF63305A5A6}"/>
              </a:ext>
            </a:extLst>
          </p:cNvPr>
          <p:cNvSpPr>
            <a:spLocks/>
          </p:cNvSpPr>
          <p:nvPr/>
        </p:nvSpPr>
        <p:spPr bwMode="auto">
          <a:xfrm>
            <a:off x="10177476" y="5575260"/>
            <a:ext cx="346075" cy="596900"/>
          </a:xfrm>
          <a:custGeom>
            <a:avLst/>
            <a:gdLst>
              <a:gd name="T0" fmla="*/ 70 w 218"/>
              <a:gd name="T1" fmla="*/ 0 h 376"/>
              <a:gd name="T2" fmla="*/ 70 w 218"/>
              <a:gd name="T3" fmla="*/ 0 h 376"/>
              <a:gd name="T4" fmla="*/ 70 w 218"/>
              <a:gd name="T5" fmla="*/ 74 h 376"/>
              <a:gd name="T6" fmla="*/ 70 w 218"/>
              <a:gd name="T7" fmla="*/ 74 h 376"/>
              <a:gd name="T8" fmla="*/ 24 w 218"/>
              <a:gd name="T9" fmla="*/ 74 h 376"/>
              <a:gd name="T10" fmla="*/ 0 w 218"/>
              <a:gd name="T11" fmla="*/ 101 h 376"/>
              <a:gd name="T12" fmla="*/ 0 w 218"/>
              <a:gd name="T13" fmla="*/ 300 h 376"/>
              <a:gd name="T14" fmla="*/ 37 w 218"/>
              <a:gd name="T15" fmla="*/ 376 h 376"/>
              <a:gd name="T16" fmla="*/ 38 w 218"/>
              <a:gd name="T17" fmla="*/ 376 h 376"/>
              <a:gd name="T18" fmla="*/ 38 w 218"/>
              <a:gd name="T19" fmla="*/ 376 h 376"/>
              <a:gd name="T20" fmla="*/ 180 w 218"/>
              <a:gd name="T21" fmla="*/ 376 h 376"/>
              <a:gd name="T22" fmla="*/ 180 w 218"/>
              <a:gd name="T23" fmla="*/ 376 h 376"/>
              <a:gd name="T24" fmla="*/ 181 w 218"/>
              <a:gd name="T25" fmla="*/ 374 h 376"/>
              <a:gd name="T26" fmla="*/ 181 w 218"/>
              <a:gd name="T27" fmla="*/ 373 h 376"/>
              <a:gd name="T28" fmla="*/ 218 w 218"/>
              <a:gd name="T29" fmla="*/ 300 h 376"/>
              <a:gd name="T30" fmla="*/ 218 w 218"/>
              <a:gd name="T31" fmla="*/ 101 h 376"/>
              <a:gd name="T32" fmla="*/ 192 w 218"/>
              <a:gd name="T33" fmla="*/ 74 h 376"/>
              <a:gd name="T34" fmla="*/ 192 w 218"/>
              <a:gd name="T35" fmla="*/ 74 h 376"/>
              <a:gd name="T36" fmla="*/ 146 w 218"/>
              <a:gd name="T37" fmla="*/ 74 h 376"/>
              <a:gd name="T38" fmla="*/ 146 w 218"/>
              <a:gd name="T39" fmla="*/ 74 h 376"/>
              <a:gd name="T40" fmla="*/ 146 w 218"/>
              <a:gd name="T41" fmla="*/ 0 h 376"/>
              <a:gd name="T42" fmla="*/ 70 w 218"/>
              <a:gd name="T43" fmla="*/ 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8" h="376">
                <a:moveTo>
                  <a:pt x="70" y="0"/>
                </a:moveTo>
                <a:lnTo>
                  <a:pt x="70" y="0"/>
                </a:lnTo>
                <a:lnTo>
                  <a:pt x="70" y="74"/>
                </a:lnTo>
                <a:lnTo>
                  <a:pt x="70" y="74"/>
                </a:lnTo>
                <a:lnTo>
                  <a:pt x="24" y="74"/>
                </a:lnTo>
                <a:lnTo>
                  <a:pt x="0" y="101"/>
                </a:lnTo>
                <a:lnTo>
                  <a:pt x="0" y="300"/>
                </a:lnTo>
                <a:lnTo>
                  <a:pt x="37" y="376"/>
                </a:lnTo>
                <a:lnTo>
                  <a:pt x="38" y="376"/>
                </a:lnTo>
                <a:lnTo>
                  <a:pt x="38" y="376"/>
                </a:lnTo>
                <a:lnTo>
                  <a:pt x="180" y="376"/>
                </a:lnTo>
                <a:lnTo>
                  <a:pt x="180" y="376"/>
                </a:lnTo>
                <a:lnTo>
                  <a:pt x="181" y="374"/>
                </a:lnTo>
                <a:lnTo>
                  <a:pt x="181" y="373"/>
                </a:lnTo>
                <a:lnTo>
                  <a:pt x="218" y="300"/>
                </a:lnTo>
                <a:lnTo>
                  <a:pt x="218" y="101"/>
                </a:lnTo>
                <a:lnTo>
                  <a:pt x="192" y="74"/>
                </a:lnTo>
                <a:lnTo>
                  <a:pt x="192" y="74"/>
                </a:lnTo>
                <a:lnTo>
                  <a:pt x="146" y="74"/>
                </a:lnTo>
                <a:lnTo>
                  <a:pt x="146" y="74"/>
                </a:lnTo>
                <a:lnTo>
                  <a:pt x="146" y="0"/>
                </a:lnTo>
                <a:lnTo>
                  <a:pt x="70" y="0"/>
                </a:lnTo>
                <a:close/>
              </a:path>
            </a:pathLst>
          </a:custGeom>
          <a:solidFill>
            <a:srgbClr val="FD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Line 8">
            <a:extLst>
              <a:ext uri="{FF2B5EF4-FFF2-40B4-BE49-F238E27FC236}">
                <a16:creationId xmlns:a16="http://schemas.microsoft.com/office/drawing/2014/main" id="{861B12C1-BF06-4183-9219-ED1ADE919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8601" y="5575260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Line 9">
            <a:extLst>
              <a:ext uri="{FF2B5EF4-FFF2-40B4-BE49-F238E27FC236}">
                <a16:creationId xmlns:a16="http://schemas.microsoft.com/office/drawing/2014/main" id="{73BC6FE9-2DC1-469D-98B1-FA35701A2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8601" y="5575260"/>
            <a:ext cx="0" cy="117475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Line 10">
            <a:extLst>
              <a:ext uri="{FF2B5EF4-FFF2-40B4-BE49-F238E27FC236}">
                <a16:creationId xmlns:a16="http://schemas.microsoft.com/office/drawing/2014/main" id="{A9325A99-DECC-4C0A-BB73-E732F9AD6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8601" y="5692735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Line 11">
            <a:extLst>
              <a:ext uri="{FF2B5EF4-FFF2-40B4-BE49-F238E27FC236}">
                <a16:creationId xmlns:a16="http://schemas.microsoft.com/office/drawing/2014/main" id="{3805BA2D-A8C5-4F39-953A-5FB328FB91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15576" y="5692735"/>
            <a:ext cx="73025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Line 12">
            <a:extLst>
              <a:ext uri="{FF2B5EF4-FFF2-40B4-BE49-F238E27FC236}">
                <a16:creationId xmlns:a16="http://schemas.microsoft.com/office/drawing/2014/main" id="{7B9AE43A-B688-4449-B754-9ECB17CF90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77476" y="5692735"/>
            <a:ext cx="38100" cy="42863"/>
          </a:xfrm>
          <a:prstGeom prst="line">
            <a:avLst/>
          </a:pr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Line 13">
            <a:extLst>
              <a:ext uri="{FF2B5EF4-FFF2-40B4-BE49-F238E27FC236}">
                <a16:creationId xmlns:a16="http://schemas.microsoft.com/office/drawing/2014/main" id="{054F393B-FB73-4FC9-A822-2B5A79E2A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77476" y="5735597"/>
            <a:ext cx="0" cy="315913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Line 14">
            <a:extLst>
              <a:ext uri="{FF2B5EF4-FFF2-40B4-BE49-F238E27FC236}">
                <a16:creationId xmlns:a16="http://schemas.microsoft.com/office/drawing/2014/main" id="{1FB89AE5-BCF8-4638-9C3D-6796242D6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77476" y="6051510"/>
            <a:ext cx="58738" cy="120650"/>
          </a:xfrm>
          <a:prstGeom prst="line">
            <a:avLst/>
          </a:pr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Line 15">
            <a:extLst>
              <a:ext uri="{FF2B5EF4-FFF2-40B4-BE49-F238E27FC236}">
                <a16:creationId xmlns:a16="http://schemas.microsoft.com/office/drawing/2014/main" id="{207EA746-736F-4740-9257-86097CF50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6214" y="6172160"/>
            <a:ext cx="1588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Line 16">
            <a:extLst>
              <a:ext uri="{FF2B5EF4-FFF2-40B4-BE49-F238E27FC236}">
                <a16:creationId xmlns:a16="http://schemas.microsoft.com/office/drawing/2014/main" id="{36F1143E-6412-4834-B08B-571828D9B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801" y="6172160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Line 17">
            <a:extLst>
              <a:ext uri="{FF2B5EF4-FFF2-40B4-BE49-F238E27FC236}">
                <a16:creationId xmlns:a16="http://schemas.microsoft.com/office/drawing/2014/main" id="{674C9753-DB68-4F1B-8E70-52064E227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801" y="6172160"/>
            <a:ext cx="225425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Line 18">
            <a:extLst>
              <a:ext uri="{FF2B5EF4-FFF2-40B4-BE49-F238E27FC236}">
                <a16:creationId xmlns:a16="http://schemas.microsoft.com/office/drawing/2014/main" id="{46551D3F-DA55-4EA6-811C-0DB279DD2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63226" y="6172160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Line 19">
            <a:extLst>
              <a:ext uri="{FF2B5EF4-FFF2-40B4-BE49-F238E27FC236}">
                <a16:creationId xmlns:a16="http://schemas.microsoft.com/office/drawing/2014/main" id="{166F9FC5-8B9E-4141-A7C2-FB0BAE4FC6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63226" y="6168985"/>
            <a:ext cx="1588" cy="3175"/>
          </a:xfrm>
          <a:prstGeom prst="line">
            <a:avLst/>
          </a:pr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Line 20">
            <a:extLst>
              <a:ext uri="{FF2B5EF4-FFF2-40B4-BE49-F238E27FC236}">
                <a16:creationId xmlns:a16="http://schemas.microsoft.com/office/drawing/2014/main" id="{A7BCE979-9B39-43A7-8CD1-32472EE7DF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64814" y="6167397"/>
            <a:ext cx="0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Line 21">
            <a:extLst>
              <a:ext uri="{FF2B5EF4-FFF2-40B4-BE49-F238E27FC236}">
                <a16:creationId xmlns:a16="http://schemas.microsoft.com/office/drawing/2014/main" id="{C9E00267-FA56-47AB-9B54-EE99DAECD6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64814" y="6051510"/>
            <a:ext cx="58738" cy="115888"/>
          </a:xfrm>
          <a:prstGeom prst="line">
            <a:avLst/>
          </a:pr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Line 22">
            <a:extLst>
              <a:ext uri="{FF2B5EF4-FFF2-40B4-BE49-F238E27FC236}">
                <a16:creationId xmlns:a16="http://schemas.microsoft.com/office/drawing/2014/main" id="{7CEA614F-2FBD-41E0-826C-6AEC9E3C75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23551" y="5735597"/>
            <a:ext cx="0" cy="315913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Line 23">
            <a:extLst>
              <a:ext uri="{FF2B5EF4-FFF2-40B4-BE49-F238E27FC236}">
                <a16:creationId xmlns:a16="http://schemas.microsoft.com/office/drawing/2014/main" id="{0DEF7EDC-8093-486C-A74A-81A09FE779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482276" y="5692735"/>
            <a:ext cx="41275" cy="42863"/>
          </a:xfrm>
          <a:prstGeom prst="line">
            <a:avLst/>
          </a:pr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Line 24">
            <a:extLst>
              <a:ext uri="{FF2B5EF4-FFF2-40B4-BE49-F238E27FC236}">
                <a16:creationId xmlns:a16="http://schemas.microsoft.com/office/drawing/2014/main" id="{65D6ADB5-4902-4F5C-B32D-0917B6BE7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2276" y="5692735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Line 25">
            <a:extLst>
              <a:ext uri="{FF2B5EF4-FFF2-40B4-BE49-F238E27FC236}">
                <a16:creationId xmlns:a16="http://schemas.microsoft.com/office/drawing/2014/main" id="{753F0A08-316A-4DCC-9AE5-67DF98A711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09251" y="5692735"/>
            <a:ext cx="73025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Line 26">
            <a:extLst>
              <a:ext uri="{FF2B5EF4-FFF2-40B4-BE49-F238E27FC236}">
                <a16:creationId xmlns:a16="http://schemas.microsoft.com/office/drawing/2014/main" id="{27215210-ADBA-4DBD-AA5B-1EE17D7CB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09251" y="5692735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Line 27">
            <a:extLst>
              <a:ext uri="{FF2B5EF4-FFF2-40B4-BE49-F238E27FC236}">
                <a16:creationId xmlns:a16="http://schemas.microsoft.com/office/drawing/2014/main" id="{A0BFE1F6-E6DA-430F-9BA2-4198E0E7A4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09251" y="5575260"/>
            <a:ext cx="0" cy="117475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Line 28">
            <a:extLst>
              <a:ext uri="{FF2B5EF4-FFF2-40B4-BE49-F238E27FC236}">
                <a16:creationId xmlns:a16="http://schemas.microsoft.com/office/drawing/2014/main" id="{DE4738C5-4D97-4288-B27B-287B810DCC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88601" y="5575260"/>
            <a:ext cx="12065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29">
            <a:extLst>
              <a:ext uri="{FF2B5EF4-FFF2-40B4-BE49-F238E27FC236}">
                <a16:creationId xmlns:a16="http://schemas.microsoft.com/office/drawing/2014/main" id="{066DEAAA-AF9F-4EA5-90E0-2F1C38C5AFF4}"/>
              </a:ext>
            </a:extLst>
          </p:cNvPr>
          <p:cNvSpPr>
            <a:spLocks/>
          </p:cNvSpPr>
          <p:nvPr/>
        </p:nvSpPr>
        <p:spPr bwMode="auto">
          <a:xfrm>
            <a:off x="10269551" y="5778460"/>
            <a:ext cx="187325" cy="193675"/>
          </a:xfrm>
          <a:custGeom>
            <a:avLst/>
            <a:gdLst>
              <a:gd name="T0" fmla="*/ 79 w 118"/>
              <a:gd name="T1" fmla="*/ 113 h 122"/>
              <a:gd name="T2" fmla="*/ 68 w 118"/>
              <a:gd name="T3" fmla="*/ 120 h 122"/>
              <a:gd name="T4" fmla="*/ 58 w 118"/>
              <a:gd name="T5" fmla="*/ 122 h 122"/>
              <a:gd name="T6" fmla="*/ 54 w 118"/>
              <a:gd name="T7" fmla="*/ 122 h 122"/>
              <a:gd name="T8" fmla="*/ 37 w 118"/>
              <a:gd name="T9" fmla="*/ 121 h 122"/>
              <a:gd name="T10" fmla="*/ 30 w 118"/>
              <a:gd name="T11" fmla="*/ 118 h 122"/>
              <a:gd name="T12" fmla="*/ 23 w 118"/>
              <a:gd name="T13" fmla="*/ 111 h 122"/>
              <a:gd name="T14" fmla="*/ 20 w 118"/>
              <a:gd name="T15" fmla="*/ 100 h 122"/>
              <a:gd name="T16" fmla="*/ 15 w 118"/>
              <a:gd name="T17" fmla="*/ 76 h 122"/>
              <a:gd name="T18" fmla="*/ 14 w 118"/>
              <a:gd name="T19" fmla="*/ 70 h 122"/>
              <a:gd name="T20" fmla="*/ 10 w 118"/>
              <a:gd name="T21" fmla="*/ 62 h 122"/>
              <a:gd name="T22" fmla="*/ 2 w 118"/>
              <a:gd name="T23" fmla="*/ 45 h 122"/>
              <a:gd name="T24" fmla="*/ 0 w 118"/>
              <a:gd name="T25" fmla="*/ 41 h 122"/>
              <a:gd name="T26" fmla="*/ 2 w 118"/>
              <a:gd name="T27" fmla="*/ 32 h 122"/>
              <a:gd name="T28" fmla="*/ 4 w 118"/>
              <a:gd name="T29" fmla="*/ 31 h 122"/>
              <a:gd name="T30" fmla="*/ 7 w 118"/>
              <a:gd name="T31" fmla="*/ 34 h 122"/>
              <a:gd name="T32" fmla="*/ 22 w 118"/>
              <a:gd name="T33" fmla="*/ 58 h 122"/>
              <a:gd name="T34" fmla="*/ 23 w 118"/>
              <a:gd name="T35" fmla="*/ 59 h 122"/>
              <a:gd name="T36" fmla="*/ 29 w 118"/>
              <a:gd name="T37" fmla="*/ 59 h 122"/>
              <a:gd name="T38" fmla="*/ 30 w 118"/>
              <a:gd name="T39" fmla="*/ 55 h 122"/>
              <a:gd name="T40" fmla="*/ 26 w 118"/>
              <a:gd name="T41" fmla="*/ 15 h 122"/>
              <a:gd name="T42" fmla="*/ 29 w 118"/>
              <a:gd name="T43" fmla="*/ 6 h 122"/>
              <a:gd name="T44" fmla="*/ 30 w 118"/>
              <a:gd name="T45" fmla="*/ 6 h 122"/>
              <a:gd name="T46" fmla="*/ 35 w 118"/>
              <a:gd name="T47" fmla="*/ 8 h 122"/>
              <a:gd name="T48" fmla="*/ 37 w 118"/>
              <a:gd name="T49" fmla="*/ 11 h 122"/>
              <a:gd name="T50" fmla="*/ 41 w 118"/>
              <a:gd name="T51" fmla="*/ 49 h 122"/>
              <a:gd name="T52" fmla="*/ 42 w 118"/>
              <a:gd name="T53" fmla="*/ 52 h 122"/>
              <a:gd name="T54" fmla="*/ 45 w 118"/>
              <a:gd name="T55" fmla="*/ 48 h 122"/>
              <a:gd name="T56" fmla="*/ 46 w 118"/>
              <a:gd name="T57" fmla="*/ 24 h 122"/>
              <a:gd name="T58" fmla="*/ 49 w 118"/>
              <a:gd name="T59" fmla="*/ 4 h 122"/>
              <a:gd name="T60" fmla="*/ 54 w 118"/>
              <a:gd name="T61" fmla="*/ 0 h 122"/>
              <a:gd name="T62" fmla="*/ 58 w 118"/>
              <a:gd name="T63" fmla="*/ 1 h 122"/>
              <a:gd name="T64" fmla="*/ 60 w 118"/>
              <a:gd name="T65" fmla="*/ 7 h 122"/>
              <a:gd name="T66" fmla="*/ 56 w 118"/>
              <a:gd name="T67" fmla="*/ 49 h 122"/>
              <a:gd name="T68" fmla="*/ 56 w 118"/>
              <a:gd name="T69" fmla="*/ 51 h 122"/>
              <a:gd name="T70" fmla="*/ 60 w 118"/>
              <a:gd name="T71" fmla="*/ 51 h 122"/>
              <a:gd name="T72" fmla="*/ 62 w 118"/>
              <a:gd name="T73" fmla="*/ 49 h 122"/>
              <a:gd name="T74" fmla="*/ 77 w 118"/>
              <a:gd name="T75" fmla="*/ 14 h 122"/>
              <a:gd name="T76" fmla="*/ 80 w 118"/>
              <a:gd name="T77" fmla="*/ 11 h 122"/>
              <a:gd name="T78" fmla="*/ 87 w 118"/>
              <a:gd name="T79" fmla="*/ 13 h 122"/>
              <a:gd name="T80" fmla="*/ 88 w 118"/>
              <a:gd name="T81" fmla="*/ 17 h 122"/>
              <a:gd name="T82" fmla="*/ 87 w 118"/>
              <a:gd name="T83" fmla="*/ 21 h 122"/>
              <a:gd name="T84" fmla="*/ 72 w 118"/>
              <a:gd name="T85" fmla="*/ 62 h 122"/>
              <a:gd name="T86" fmla="*/ 72 w 118"/>
              <a:gd name="T87" fmla="*/ 66 h 122"/>
              <a:gd name="T88" fmla="*/ 73 w 118"/>
              <a:gd name="T89" fmla="*/ 76 h 122"/>
              <a:gd name="T90" fmla="*/ 74 w 118"/>
              <a:gd name="T91" fmla="*/ 80 h 122"/>
              <a:gd name="T92" fmla="*/ 81 w 118"/>
              <a:gd name="T93" fmla="*/ 84 h 122"/>
              <a:gd name="T94" fmla="*/ 88 w 118"/>
              <a:gd name="T95" fmla="*/ 82 h 122"/>
              <a:gd name="T96" fmla="*/ 100 w 118"/>
              <a:gd name="T97" fmla="*/ 75 h 122"/>
              <a:gd name="T98" fmla="*/ 108 w 118"/>
              <a:gd name="T99" fmla="*/ 72 h 122"/>
              <a:gd name="T100" fmla="*/ 111 w 118"/>
              <a:gd name="T101" fmla="*/ 73 h 122"/>
              <a:gd name="T102" fmla="*/ 118 w 118"/>
              <a:gd name="T103" fmla="*/ 80 h 122"/>
              <a:gd name="T104" fmla="*/ 115 w 118"/>
              <a:gd name="T105" fmla="*/ 83 h 122"/>
              <a:gd name="T106" fmla="*/ 108 w 118"/>
              <a:gd name="T107" fmla="*/ 86 h 122"/>
              <a:gd name="T108" fmla="*/ 95 w 118"/>
              <a:gd name="T109" fmla="*/ 94 h 122"/>
              <a:gd name="T110" fmla="*/ 88 w 118"/>
              <a:gd name="T111" fmla="*/ 101 h 122"/>
              <a:gd name="T112" fmla="*/ 79 w 118"/>
              <a:gd name="T113" fmla="*/ 11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8" h="122">
                <a:moveTo>
                  <a:pt x="79" y="113"/>
                </a:moveTo>
                <a:lnTo>
                  <a:pt x="79" y="113"/>
                </a:lnTo>
                <a:lnTo>
                  <a:pt x="74" y="117"/>
                </a:lnTo>
                <a:lnTo>
                  <a:pt x="68" y="120"/>
                </a:lnTo>
                <a:lnTo>
                  <a:pt x="62" y="122"/>
                </a:lnTo>
                <a:lnTo>
                  <a:pt x="58" y="122"/>
                </a:lnTo>
                <a:lnTo>
                  <a:pt x="54" y="122"/>
                </a:lnTo>
                <a:lnTo>
                  <a:pt x="54" y="122"/>
                </a:lnTo>
                <a:lnTo>
                  <a:pt x="45" y="122"/>
                </a:lnTo>
                <a:lnTo>
                  <a:pt x="37" y="121"/>
                </a:lnTo>
                <a:lnTo>
                  <a:pt x="33" y="121"/>
                </a:lnTo>
                <a:lnTo>
                  <a:pt x="30" y="118"/>
                </a:lnTo>
                <a:lnTo>
                  <a:pt x="26" y="115"/>
                </a:lnTo>
                <a:lnTo>
                  <a:pt x="23" y="111"/>
                </a:lnTo>
                <a:lnTo>
                  <a:pt x="23" y="111"/>
                </a:lnTo>
                <a:lnTo>
                  <a:pt x="20" y="100"/>
                </a:lnTo>
                <a:lnTo>
                  <a:pt x="18" y="90"/>
                </a:lnTo>
                <a:lnTo>
                  <a:pt x="15" y="76"/>
                </a:lnTo>
                <a:lnTo>
                  <a:pt x="15" y="76"/>
                </a:lnTo>
                <a:lnTo>
                  <a:pt x="14" y="70"/>
                </a:lnTo>
                <a:lnTo>
                  <a:pt x="10" y="62"/>
                </a:lnTo>
                <a:lnTo>
                  <a:pt x="10" y="62"/>
                </a:lnTo>
                <a:lnTo>
                  <a:pt x="4" y="52"/>
                </a:lnTo>
                <a:lnTo>
                  <a:pt x="2" y="45"/>
                </a:lnTo>
                <a:lnTo>
                  <a:pt x="0" y="41"/>
                </a:lnTo>
                <a:lnTo>
                  <a:pt x="0" y="41"/>
                </a:lnTo>
                <a:lnTo>
                  <a:pt x="0" y="37"/>
                </a:lnTo>
                <a:lnTo>
                  <a:pt x="2" y="32"/>
                </a:lnTo>
                <a:lnTo>
                  <a:pt x="3" y="31"/>
                </a:lnTo>
                <a:lnTo>
                  <a:pt x="4" y="31"/>
                </a:lnTo>
                <a:lnTo>
                  <a:pt x="6" y="32"/>
                </a:lnTo>
                <a:lnTo>
                  <a:pt x="7" y="34"/>
                </a:lnTo>
                <a:lnTo>
                  <a:pt x="7" y="34"/>
                </a:lnTo>
                <a:lnTo>
                  <a:pt x="22" y="58"/>
                </a:lnTo>
                <a:lnTo>
                  <a:pt x="22" y="58"/>
                </a:lnTo>
                <a:lnTo>
                  <a:pt x="23" y="59"/>
                </a:lnTo>
                <a:lnTo>
                  <a:pt x="26" y="59"/>
                </a:lnTo>
                <a:lnTo>
                  <a:pt x="29" y="59"/>
                </a:lnTo>
                <a:lnTo>
                  <a:pt x="30" y="55"/>
                </a:lnTo>
                <a:lnTo>
                  <a:pt x="30" y="55"/>
                </a:lnTo>
                <a:lnTo>
                  <a:pt x="26" y="15"/>
                </a:lnTo>
                <a:lnTo>
                  <a:pt x="26" y="15"/>
                </a:lnTo>
                <a:lnTo>
                  <a:pt x="27" y="8"/>
                </a:lnTo>
                <a:lnTo>
                  <a:pt x="29" y="6"/>
                </a:lnTo>
                <a:lnTo>
                  <a:pt x="30" y="6"/>
                </a:lnTo>
                <a:lnTo>
                  <a:pt x="30" y="6"/>
                </a:lnTo>
                <a:lnTo>
                  <a:pt x="34" y="6"/>
                </a:lnTo>
                <a:lnTo>
                  <a:pt x="35" y="8"/>
                </a:lnTo>
                <a:lnTo>
                  <a:pt x="37" y="11"/>
                </a:lnTo>
                <a:lnTo>
                  <a:pt x="37" y="11"/>
                </a:lnTo>
                <a:lnTo>
                  <a:pt x="41" y="49"/>
                </a:lnTo>
                <a:lnTo>
                  <a:pt x="41" y="49"/>
                </a:lnTo>
                <a:lnTo>
                  <a:pt x="41" y="51"/>
                </a:lnTo>
                <a:lnTo>
                  <a:pt x="42" y="52"/>
                </a:lnTo>
                <a:lnTo>
                  <a:pt x="43" y="52"/>
                </a:lnTo>
                <a:lnTo>
                  <a:pt x="45" y="48"/>
                </a:lnTo>
                <a:lnTo>
                  <a:pt x="45" y="48"/>
                </a:lnTo>
                <a:lnTo>
                  <a:pt x="46" y="24"/>
                </a:lnTo>
                <a:lnTo>
                  <a:pt x="49" y="4"/>
                </a:lnTo>
                <a:lnTo>
                  <a:pt x="49" y="4"/>
                </a:lnTo>
                <a:lnTo>
                  <a:pt x="50" y="1"/>
                </a:lnTo>
                <a:lnTo>
                  <a:pt x="54" y="0"/>
                </a:lnTo>
                <a:lnTo>
                  <a:pt x="57" y="0"/>
                </a:lnTo>
                <a:lnTo>
                  <a:pt x="58" y="1"/>
                </a:lnTo>
                <a:lnTo>
                  <a:pt x="60" y="3"/>
                </a:lnTo>
                <a:lnTo>
                  <a:pt x="60" y="7"/>
                </a:lnTo>
                <a:lnTo>
                  <a:pt x="60" y="7"/>
                </a:lnTo>
                <a:lnTo>
                  <a:pt x="56" y="49"/>
                </a:lnTo>
                <a:lnTo>
                  <a:pt x="56" y="49"/>
                </a:lnTo>
                <a:lnTo>
                  <a:pt x="56" y="51"/>
                </a:lnTo>
                <a:lnTo>
                  <a:pt x="58" y="52"/>
                </a:lnTo>
                <a:lnTo>
                  <a:pt x="60" y="51"/>
                </a:lnTo>
                <a:lnTo>
                  <a:pt x="62" y="49"/>
                </a:lnTo>
                <a:lnTo>
                  <a:pt x="62" y="49"/>
                </a:lnTo>
                <a:lnTo>
                  <a:pt x="77" y="14"/>
                </a:lnTo>
                <a:lnTo>
                  <a:pt x="77" y="14"/>
                </a:lnTo>
                <a:lnTo>
                  <a:pt x="79" y="13"/>
                </a:lnTo>
                <a:lnTo>
                  <a:pt x="80" y="11"/>
                </a:lnTo>
                <a:lnTo>
                  <a:pt x="85" y="11"/>
                </a:lnTo>
                <a:lnTo>
                  <a:pt x="87" y="13"/>
                </a:lnTo>
                <a:lnTo>
                  <a:pt x="88" y="14"/>
                </a:lnTo>
                <a:lnTo>
                  <a:pt x="88" y="17"/>
                </a:lnTo>
                <a:lnTo>
                  <a:pt x="87" y="21"/>
                </a:lnTo>
                <a:lnTo>
                  <a:pt x="87" y="21"/>
                </a:lnTo>
                <a:lnTo>
                  <a:pt x="79" y="44"/>
                </a:lnTo>
                <a:lnTo>
                  <a:pt x="72" y="62"/>
                </a:lnTo>
                <a:lnTo>
                  <a:pt x="72" y="62"/>
                </a:lnTo>
                <a:lnTo>
                  <a:pt x="72" y="66"/>
                </a:lnTo>
                <a:lnTo>
                  <a:pt x="72" y="72"/>
                </a:lnTo>
                <a:lnTo>
                  <a:pt x="73" y="76"/>
                </a:lnTo>
                <a:lnTo>
                  <a:pt x="74" y="80"/>
                </a:lnTo>
                <a:lnTo>
                  <a:pt x="74" y="80"/>
                </a:lnTo>
                <a:lnTo>
                  <a:pt x="77" y="83"/>
                </a:lnTo>
                <a:lnTo>
                  <a:pt x="81" y="84"/>
                </a:lnTo>
                <a:lnTo>
                  <a:pt x="84" y="84"/>
                </a:lnTo>
                <a:lnTo>
                  <a:pt x="88" y="82"/>
                </a:lnTo>
                <a:lnTo>
                  <a:pt x="88" y="82"/>
                </a:lnTo>
                <a:lnTo>
                  <a:pt x="100" y="75"/>
                </a:lnTo>
                <a:lnTo>
                  <a:pt x="106" y="72"/>
                </a:lnTo>
                <a:lnTo>
                  <a:pt x="108" y="72"/>
                </a:lnTo>
                <a:lnTo>
                  <a:pt x="111" y="73"/>
                </a:lnTo>
                <a:lnTo>
                  <a:pt x="111" y="73"/>
                </a:lnTo>
                <a:lnTo>
                  <a:pt x="116" y="76"/>
                </a:lnTo>
                <a:lnTo>
                  <a:pt x="118" y="80"/>
                </a:lnTo>
                <a:lnTo>
                  <a:pt x="116" y="82"/>
                </a:lnTo>
                <a:lnTo>
                  <a:pt x="115" y="83"/>
                </a:lnTo>
                <a:lnTo>
                  <a:pt x="108" y="86"/>
                </a:lnTo>
                <a:lnTo>
                  <a:pt x="108" y="86"/>
                </a:lnTo>
                <a:lnTo>
                  <a:pt x="100" y="90"/>
                </a:lnTo>
                <a:lnTo>
                  <a:pt x="95" y="94"/>
                </a:lnTo>
                <a:lnTo>
                  <a:pt x="88" y="101"/>
                </a:lnTo>
                <a:lnTo>
                  <a:pt x="88" y="101"/>
                </a:lnTo>
                <a:lnTo>
                  <a:pt x="79" y="113"/>
                </a:lnTo>
                <a:lnTo>
                  <a:pt x="79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F0F4961B-677A-4CF3-80EB-F6EF50BE855D}"/>
              </a:ext>
            </a:extLst>
          </p:cNvPr>
          <p:cNvGrpSpPr/>
          <p:nvPr/>
        </p:nvGrpSpPr>
        <p:grpSpPr>
          <a:xfrm>
            <a:off x="-3552986" y="4757552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94A211FA-DAEA-4C84-B01D-C5A12D65B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9FB6C115-8C3A-45AF-80B8-9C42750E0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2FA1AEEB-C7B5-4DBC-B595-6B363952B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668E308A-C76C-4744-9484-2577989B59C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E860B781-AC92-4E36-A181-025AAACF3B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45B5B79C-D016-4C1C-A7B8-9D7E45543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D3CA564B-5A6B-42B1-8B74-B3C94AA93B2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4F778D99-58ED-42BB-B1BA-FB22E602EC8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3324A4CD-7F3C-4C46-BD9B-88CF5D99E5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235</Words>
  <Application>Microsoft Office PowerPoint</Application>
  <PresentationFormat>Custom</PresentationFormat>
  <Paragraphs>76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171</cp:revision>
  <dcterms:created xsi:type="dcterms:W3CDTF">2002-08-21T12:11:08Z</dcterms:created>
  <dcterms:modified xsi:type="dcterms:W3CDTF">2019-09-05T21:28:24Z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