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17.01.2020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57586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Texas Church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 STAGE: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You’re on your church’s protection team. A churchgoer gets up, pulls out a shotgun, and shoots a member of your team. With limited time, and plenty of potential for harm, you need to end this with a single headshot.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Loaded and holstered, standing in start box, squarely facing priest. Both hands gripping religious texts.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– 4s Par Time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Shot fired at 4.31s scored as 4.31s + 5s miss.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with a single headshot within the time allotted from the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Overtime is greater than 0.3s past par time. An overtime shot will be scored as final time and Miss.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048640" y="6469751"/>
            <a:ext cx="14377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~25 ft/8yds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3266559" y="8102301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4" name="Group 170">
            <a:extLst>
              <a:ext uri="{FF2B5EF4-FFF2-40B4-BE49-F238E27FC236}">
                <a16:creationId xmlns:a16="http://schemas.microsoft.com/office/drawing/2014/main" id="{0BFFDAE2-6E07-4F38-A851-39CD8769C0B5}"/>
              </a:ext>
            </a:extLst>
          </p:cNvPr>
          <p:cNvGrpSpPr>
            <a:grpSpLocks/>
          </p:cNvGrpSpPr>
          <p:nvPr/>
        </p:nvGrpSpPr>
        <p:grpSpPr bwMode="auto">
          <a:xfrm>
            <a:off x="3577838" y="4538861"/>
            <a:ext cx="288925" cy="787400"/>
            <a:chOff x="1008" y="2592"/>
            <a:chExt cx="182" cy="496"/>
          </a:xfrm>
        </p:grpSpPr>
        <p:sp>
          <p:nvSpPr>
            <p:cNvPr id="55" name="Line 171">
              <a:extLst>
                <a:ext uri="{FF2B5EF4-FFF2-40B4-BE49-F238E27FC236}">
                  <a16:creationId xmlns:a16="http://schemas.microsoft.com/office/drawing/2014/main" id="{B74AA2E4-8AA9-4EEA-B356-6EFDF6A6F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2">
              <a:extLst>
                <a:ext uri="{FF2B5EF4-FFF2-40B4-BE49-F238E27FC236}">
                  <a16:creationId xmlns:a16="http://schemas.microsoft.com/office/drawing/2014/main" id="{A5ED18F6-35AF-4CA8-AB94-788C3B15D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173">
              <a:extLst>
                <a:ext uri="{FF2B5EF4-FFF2-40B4-BE49-F238E27FC236}">
                  <a16:creationId xmlns:a16="http://schemas.microsoft.com/office/drawing/2014/main" id="{20D21C86-D95F-485F-AE3B-C8F0ED82F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9" name="Freeform 174">
                <a:extLst>
                  <a:ext uri="{FF2B5EF4-FFF2-40B4-BE49-F238E27FC236}">
                    <a16:creationId xmlns:a16="http://schemas.microsoft.com/office/drawing/2014/main" id="{037A8F41-5A69-4E08-83CC-5E24D8893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75">
                <a:extLst>
                  <a:ext uri="{FF2B5EF4-FFF2-40B4-BE49-F238E27FC236}">
                    <a16:creationId xmlns:a16="http://schemas.microsoft.com/office/drawing/2014/main" id="{CD992212-6146-4825-B750-8DC05DD0C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194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2020-01-17T21:49:21Z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