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023" autoAdjust="0"/>
  </p:normalViewPr>
  <p:slideViewPr>
    <p:cSldViewPr>
      <p:cViewPr varScale="1">
        <p:scale>
          <a:sx n="77" d="100"/>
          <a:sy n="77" d="100"/>
        </p:scale>
        <p:origin x="319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30.09.2019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oup 29">
            <a:extLst>
              <a:ext uri="{FF2B5EF4-FFF2-40B4-BE49-F238E27FC236}">
                <a16:creationId xmlns:a16="http://schemas.microsoft.com/office/drawing/2014/main" id="{C3D4F935-C796-4A10-9B7C-5D9FC6096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778905"/>
              </p:ext>
            </p:extLst>
          </p:nvPr>
        </p:nvGraphicFramePr>
        <p:xfrm>
          <a:off x="152400" y="152400"/>
          <a:ext cx="7010400" cy="3560982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Standards Gives Me a Bad Feeling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Englmaier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Box A, Handgun loaded and holstered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loaded, stock on belt, muzzle parallel with ground.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5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25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Safe Points: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T1-T5 from each box with at least one shot.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Boxes A, B, and E, shoot freestyle.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Box C, shoot strong hand only.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Box D, shoot weak hand only.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and last shot.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0556EDFD-1036-44EE-BE23-E33077E6D6C6}"/>
              </a:ext>
            </a:extLst>
          </p:cNvPr>
          <p:cNvGrpSpPr/>
          <p:nvPr/>
        </p:nvGrpSpPr>
        <p:grpSpPr>
          <a:xfrm>
            <a:off x="3240169" y="7484117"/>
            <a:ext cx="533400" cy="442872"/>
            <a:chOff x="3124200" y="8001000"/>
            <a:chExt cx="533400" cy="44287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646A94-0B9A-4B19-8C30-2351ED44E8E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0F2E55B-19BC-4E3C-9CE1-20F600612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5846953-BB9F-4736-8B8C-7015B4AF0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7898AAF-144E-43E6-ADAB-3886DF407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50E8D31-B6B9-4DE6-99A8-06F4892F8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F41839-0993-4C2A-B870-8C66BC1FFE6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A437B7-E677-4D3E-ACB1-E59260A253D3}"/>
              </a:ext>
            </a:extLst>
          </p:cNvPr>
          <p:cNvGrpSpPr/>
          <p:nvPr/>
        </p:nvGrpSpPr>
        <p:grpSpPr>
          <a:xfrm>
            <a:off x="3231578" y="8610600"/>
            <a:ext cx="705881" cy="442872"/>
            <a:chOff x="3124200" y="8001000"/>
            <a:chExt cx="705881" cy="4428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519541-850A-46E9-9DB4-033F53148C6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7409A2E-963A-4DE5-946B-FD0B04849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F1697F-733C-4A43-8FA2-1C41D8135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EA4A22-6404-4797-858B-23776DBA4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BE18455-07A4-40DF-B4FF-977124E61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ABE8FC-0EC7-427F-B024-3D98A4B0D11B}"/>
                </a:ext>
              </a:extLst>
            </p:cNvPr>
            <p:cNvSpPr txBox="1"/>
            <p:nvPr/>
          </p:nvSpPr>
          <p:spPr>
            <a:xfrm>
              <a:off x="3197758" y="8037770"/>
              <a:ext cx="63232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F46DB86-C0CE-D04D-8F40-62B9A0B1965E}"/>
              </a:ext>
            </a:extLst>
          </p:cNvPr>
          <p:cNvGrpSpPr/>
          <p:nvPr/>
        </p:nvGrpSpPr>
        <p:grpSpPr>
          <a:xfrm>
            <a:off x="2024532" y="3828323"/>
            <a:ext cx="290513" cy="787400"/>
            <a:chOff x="9296400" y="3392569"/>
            <a:chExt cx="290513" cy="787400"/>
          </a:xfrm>
        </p:grpSpPr>
        <p:grpSp>
          <p:nvGrpSpPr>
            <p:cNvPr id="52" name="Group 33">
              <a:extLst>
                <a:ext uri="{FF2B5EF4-FFF2-40B4-BE49-F238E27FC236}">
                  <a16:creationId xmlns:a16="http://schemas.microsoft.com/office/drawing/2014/main" id="{AD86B705-3663-4B4F-A296-41F823BB17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55" name="Line 34">
                <a:extLst>
                  <a:ext uri="{FF2B5EF4-FFF2-40B4-BE49-F238E27FC236}">
                    <a16:creationId xmlns:a16="http://schemas.microsoft.com/office/drawing/2014/main" id="{DB704550-3CA6-A14E-A5F9-EC0D680A54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35">
                <a:extLst>
                  <a:ext uri="{FF2B5EF4-FFF2-40B4-BE49-F238E27FC236}">
                    <a16:creationId xmlns:a16="http://schemas.microsoft.com/office/drawing/2014/main" id="{7F04C71F-1A28-904E-AEA7-0666E03B1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Freeform 36">
                <a:extLst>
                  <a:ext uri="{FF2B5EF4-FFF2-40B4-BE49-F238E27FC236}">
                    <a16:creationId xmlns:a16="http://schemas.microsoft.com/office/drawing/2014/main" id="{48F8ECF3-50C5-F747-BE1A-71C1B0D515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85ECD040-5D28-6042-8CD0-BA496FB8B52C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D501A726-D7A8-784F-AC8D-A6AA1506F8C1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1202202-08D2-1549-A058-5DFA45631C85}"/>
              </a:ext>
            </a:extLst>
          </p:cNvPr>
          <p:cNvGrpSpPr/>
          <p:nvPr/>
        </p:nvGrpSpPr>
        <p:grpSpPr>
          <a:xfrm>
            <a:off x="3470653" y="3790856"/>
            <a:ext cx="147062" cy="515906"/>
            <a:chOff x="3505200" y="4519097"/>
            <a:chExt cx="147062" cy="515906"/>
          </a:xfrm>
        </p:grpSpPr>
        <p:sp>
          <p:nvSpPr>
            <p:cNvPr id="73" name="Line 30">
              <a:extLst>
                <a:ext uri="{FF2B5EF4-FFF2-40B4-BE49-F238E27FC236}">
                  <a16:creationId xmlns:a16="http://schemas.microsoft.com/office/drawing/2014/main" id="{983717CC-EEF4-B248-80A8-AE8E86FB7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31">
              <a:extLst>
                <a:ext uri="{FF2B5EF4-FFF2-40B4-BE49-F238E27FC236}">
                  <a16:creationId xmlns:a16="http://schemas.microsoft.com/office/drawing/2014/main" id="{A9788773-419A-5A4E-BE61-F82DDA7072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32">
              <a:extLst>
                <a:ext uri="{FF2B5EF4-FFF2-40B4-BE49-F238E27FC236}">
                  <a16:creationId xmlns:a16="http://schemas.microsoft.com/office/drawing/2014/main" id="{F6C61512-E1E9-A743-8A51-B3E795B7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CB35393-29F1-F540-9BC4-B983A45EF57F}"/>
              </a:ext>
            </a:extLst>
          </p:cNvPr>
          <p:cNvGrpSpPr/>
          <p:nvPr/>
        </p:nvGrpSpPr>
        <p:grpSpPr>
          <a:xfrm>
            <a:off x="4495100" y="3821222"/>
            <a:ext cx="290513" cy="787400"/>
            <a:chOff x="9296400" y="3392569"/>
            <a:chExt cx="290513" cy="787400"/>
          </a:xfrm>
        </p:grpSpPr>
        <p:grpSp>
          <p:nvGrpSpPr>
            <p:cNvPr id="66" name="Group 33">
              <a:extLst>
                <a:ext uri="{FF2B5EF4-FFF2-40B4-BE49-F238E27FC236}">
                  <a16:creationId xmlns:a16="http://schemas.microsoft.com/office/drawing/2014/main" id="{89724577-6FE4-F64C-A419-F9F69F4F2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69" name="Line 34">
                <a:extLst>
                  <a:ext uri="{FF2B5EF4-FFF2-40B4-BE49-F238E27FC236}">
                    <a16:creationId xmlns:a16="http://schemas.microsoft.com/office/drawing/2014/main" id="{CC4DCEAB-469B-E54E-9C03-74C5935DF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Line 35">
                <a:extLst>
                  <a:ext uri="{FF2B5EF4-FFF2-40B4-BE49-F238E27FC236}">
                    <a16:creationId xmlns:a16="http://schemas.microsoft.com/office/drawing/2014/main" id="{6B018062-4443-B149-9D7A-9B306F5F54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36">
                <a:extLst>
                  <a:ext uri="{FF2B5EF4-FFF2-40B4-BE49-F238E27FC236}">
                    <a16:creationId xmlns:a16="http://schemas.microsoft.com/office/drawing/2014/main" id="{F257160B-F0CC-1B45-A1E1-A1823BF525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72B8D2E0-9D20-034F-BF57-7FB6D1492053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67815D9D-482E-4D45-823F-06E3D423470F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0DA5FAC-4069-7844-8A82-A6158274F7D0}"/>
              </a:ext>
            </a:extLst>
          </p:cNvPr>
          <p:cNvGrpSpPr/>
          <p:nvPr/>
        </p:nvGrpSpPr>
        <p:grpSpPr>
          <a:xfrm>
            <a:off x="3218048" y="4906499"/>
            <a:ext cx="533400" cy="442872"/>
            <a:chOff x="3124200" y="8001000"/>
            <a:chExt cx="533400" cy="44287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6C02C09-EBB3-004C-A86B-E9B4EBACC423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522CD80-7692-1A4B-BC3F-C357E487C4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80497A8-ABFE-FF46-AE1F-058D4893FE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E786BD0-ABF8-F946-9C41-C951DE50A7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1600FCE6-980A-3544-AF17-7607DE9BDC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9A96BBF-8FC9-EB42-9760-5CEE361BB365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E46799F-8004-A340-B1E5-959FB1283284}"/>
              </a:ext>
            </a:extLst>
          </p:cNvPr>
          <p:cNvGrpSpPr/>
          <p:nvPr/>
        </p:nvGrpSpPr>
        <p:grpSpPr>
          <a:xfrm>
            <a:off x="3240169" y="5757006"/>
            <a:ext cx="533400" cy="442872"/>
            <a:chOff x="3124200" y="8001000"/>
            <a:chExt cx="533400" cy="442872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EBD8AF0-F8E0-D643-8583-E41C84AADA33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A16F93B-025A-274F-91B8-C354811433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B06FB3C-A77C-E44A-B858-20C18DA930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6B3198F-C47F-0D46-8176-4A4019A2A2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4F5FA252-C158-2A4B-9F8F-7F28B2A598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0586BDB-BF86-D34C-B1FB-96D45CF7684E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BFEDB7F-2486-CD4A-921D-6E88981A43B8}"/>
              </a:ext>
            </a:extLst>
          </p:cNvPr>
          <p:cNvGrpSpPr/>
          <p:nvPr/>
        </p:nvGrpSpPr>
        <p:grpSpPr>
          <a:xfrm>
            <a:off x="3240169" y="6626869"/>
            <a:ext cx="533400" cy="442872"/>
            <a:chOff x="3124200" y="8001000"/>
            <a:chExt cx="533400" cy="442872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53DD666-98EA-3645-A845-4D658D5D24E1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8946F28-7290-9548-B60E-43154FF19F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E20E70-CB70-2141-B2FC-F7D5C678A2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37FE9DD-E2F0-4746-B6DB-61E5853C2A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FF916902-C900-044A-AD63-210C05735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81A470F-4870-DF44-A482-A9AA2B3BC64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85ADC15-F4B8-4BF6-BD01-9F21A9B19535}"/>
              </a:ext>
            </a:extLst>
          </p:cNvPr>
          <p:cNvSpPr txBox="1"/>
          <p:nvPr/>
        </p:nvSpPr>
        <p:spPr>
          <a:xfrm>
            <a:off x="1570896" y="385534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25D686-F271-43AF-BE8E-F20F7EC68232}"/>
              </a:ext>
            </a:extLst>
          </p:cNvPr>
          <p:cNvSpPr txBox="1"/>
          <p:nvPr/>
        </p:nvSpPr>
        <p:spPr>
          <a:xfrm>
            <a:off x="1533379" y="41573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0DD6BD-61B2-4A3B-B5C1-9C84578C61A2}"/>
              </a:ext>
            </a:extLst>
          </p:cNvPr>
          <p:cNvSpPr txBox="1"/>
          <p:nvPr/>
        </p:nvSpPr>
        <p:spPr>
          <a:xfrm>
            <a:off x="3007299" y="367067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B50839A-903F-4314-8E87-3F5EA6B7E87A}"/>
              </a:ext>
            </a:extLst>
          </p:cNvPr>
          <p:cNvSpPr txBox="1"/>
          <p:nvPr/>
        </p:nvSpPr>
        <p:spPr>
          <a:xfrm>
            <a:off x="4816689" y="375070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5CE11C2-915B-4BA2-999B-A9560C43C711}"/>
              </a:ext>
            </a:extLst>
          </p:cNvPr>
          <p:cNvSpPr txBox="1"/>
          <p:nvPr/>
        </p:nvSpPr>
        <p:spPr>
          <a:xfrm>
            <a:off x="4803684" y="409105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115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173</cp:revision>
  <dcterms:created xsi:type="dcterms:W3CDTF">2002-08-21T12:11:08Z</dcterms:created>
  <dcterms:modified xsi:type="dcterms:W3CDTF">2019-10-01T03:38:43Z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