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60577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Local Gang Members Invade The Dental Office For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Opiods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Connie Bowlby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standing with toes on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pointed downrange, stock on belt, barrel parallel with ground.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T1-T3 with at least two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T4-T7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T8&amp;T9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5654281" y="6752234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877153" y="67689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451203" y="41533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1442127" y="6654417"/>
            <a:ext cx="53182" cy="5083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064931" y="6717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2912787" y="6723603"/>
            <a:ext cx="1" cy="4391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3315502" y="6693890"/>
            <a:ext cx="1" cy="4689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>
            <a:off x="1101869" y="6678930"/>
            <a:ext cx="77138" cy="4838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893711" y="4047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373693" y="40004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990174" y="4008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434666" y="40375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695611" y="40335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130237" y="40335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125739" y="40004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09947" y="39404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ABE8FC-0EC7-427F-B024-3D98A4B0D11B}"/>
              </a:ext>
            </a:extLst>
          </p:cNvPr>
          <p:cNvSpPr txBox="1"/>
          <p:nvPr/>
        </p:nvSpPr>
        <p:spPr>
          <a:xfrm>
            <a:off x="5625001" y="676893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B50871E4-E95E-4397-AD72-AD9195FB3F6D}"/>
              </a:ext>
            </a:extLst>
          </p:cNvPr>
          <p:cNvGrpSpPr>
            <a:grpSpLocks/>
          </p:cNvGrpSpPr>
          <p:nvPr/>
        </p:nvGrpSpPr>
        <p:grpSpPr bwMode="auto">
          <a:xfrm>
            <a:off x="702420" y="4350747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64BBE4F-CD29-45AF-B3BE-FD272BF47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19B163B7-A91F-4E3C-A21C-ECD9CBE9B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E2D541AC-18A3-4CF4-B747-A1558F06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44">
            <a:extLst>
              <a:ext uri="{FF2B5EF4-FFF2-40B4-BE49-F238E27FC236}">
                <a16:creationId xmlns:a16="http://schemas.microsoft.com/office/drawing/2014/main" id="{850148EF-5AEC-4649-900B-78C173545F00}"/>
              </a:ext>
            </a:extLst>
          </p:cNvPr>
          <p:cNvGrpSpPr>
            <a:grpSpLocks/>
          </p:cNvGrpSpPr>
          <p:nvPr/>
        </p:nvGrpSpPr>
        <p:grpSpPr bwMode="auto">
          <a:xfrm>
            <a:off x="3564739" y="4347573"/>
            <a:ext cx="287338" cy="787400"/>
            <a:chOff x="1756" y="2113"/>
            <a:chExt cx="181" cy="499"/>
          </a:xfrm>
        </p:grpSpPr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530F9B01-FEE3-4A5D-B9C8-5E23816C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09AEA75-6821-4B40-ABC7-A1F72C2A8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47">
              <a:extLst>
                <a:ext uri="{FF2B5EF4-FFF2-40B4-BE49-F238E27FC236}">
                  <a16:creationId xmlns:a16="http://schemas.microsoft.com/office/drawing/2014/main" id="{53091B58-163B-4170-9459-D5AFC5C99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4" name="Freeform 48">
                <a:extLst>
                  <a:ext uri="{FF2B5EF4-FFF2-40B4-BE49-F238E27FC236}">
                    <a16:creationId xmlns:a16="http://schemas.microsoft.com/office/drawing/2014/main" id="{CB84E8EF-1E2B-4321-8353-462A8637B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49">
                <a:extLst>
                  <a:ext uri="{FF2B5EF4-FFF2-40B4-BE49-F238E27FC236}">
                    <a16:creationId xmlns:a16="http://schemas.microsoft.com/office/drawing/2014/main" id="{65D37EBA-B772-42A9-9EFE-1F23CB9B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0">
                <a:extLst>
                  <a:ext uri="{FF2B5EF4-FFF2-40B4-BE49-F238E27FC236}">
                    <a16:creationId xmlns:a16="http://schemas.microsoft.com/office/drawing/2014/main" id="{C1382A6F-8111-4403-AA1A-7ED7E22D5D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170">
            <a:extLst>
              <a:ext uri="{FF2B5EF4-FFF2-40B4-BE49-F238E27FC236}">
                <a16:creationId xmlns:a16="http://schemas.microsoft.com/office/drawing/2014/main" id="{F420BCB3-F08E-4A14-93F0-466912228144}"/>
              </a:ext>
            </a:extLst>
          </p:cNvPr>
          <p:cNvGrpSpPr>
            <a:grpSpLocks/>
          </p:cNvGrpSpPr>
          <p:nvPr/>
        </p:nvGrpSpPr>
        <p:grpSpPr bwMode="auto">
          <a:xfrm>
            <a:off x="5952731" y="4363231"/>
            <a:ext cx="288925" cy="787400"/>
            <a:chOff x="1008" y="2592"/>
            <a:chExt cx="182" cy="496"/>
          </a:xfrm>
        </p:grpSpPr>
        <p:sp>
          <p:nvSpPr>
            <p:cNvPr id="68" name="Line 171">
              <a:extLst>
                <a:ext uri="{FF2B5EF4-FFF2-40B4-BE49-F238E27FC236}">
                  <a16:creationId xmlns:a16="http://schemas.microsoft.com/office/drawing/2014/main" id="{952AD422-447C-48E4-91DC-2D0BE95FF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72">
              <a:extLst>
                <a:ext uri="{FF2B5EF4-FFF2-40B4-BE49-F238E27FC236}">
                  <a16:creationId xmlns:a16="http://schemas.microsoft.com/office/drawing/2014/main" id="{AF23B674-60C4-46D0-B017-C820FDE6E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173">
              <a:extLst>
                <a:ext uri="{FF2B5EF4-FFF2-40B4-BE49-F238E27FC236}">
                  <a16:creationId xmlns:a16="http://schemas.microsoft.com/office/drawing/2014/main" id="{D016AB96-B376-4A1F-8CBC-C4EB0B716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1" name="Freeform 174">
                <a:extLst>
                  <a:ext uri="{FF2B5EF4-FFF2-40B4-BE49-F238E27FC236}">
                    <a16:creationId xmlns:a16="http://schemas.microsoft.com/office/drawing/2014/main" id="{30C37D35-11A9-4282-9582-01BB1A1E4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75">
                <a:extLst>
                  <a:ext uri="{FF2B5EF4-FFF2-40B4-BE49-F238E27FC236}">
                    <a16:creationId xmlns:a16="http://schemas.microsoft.com/office/drawing/2014/main" id="{ECB11F3B-C15D-419A-B79B-10E592DE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3" name="Group 182">
            <a:extLst>
              <a:ext uri="{FF2B5EF4-FFF2-40B4-BE49-F238E27FC236}">
                <a16:creationId xmlns:a16="http://schemas.microsoft.com/office/drawing/2014/main" id="{2F8C0C71-108B-4198-B8C7-C7482B422E64}"/>
              </a:ext>
            </a:extLst>
          </p:cNvPr>
          <p:cNvGrpSpPr>
            <a:grpSpLocks/>
          </p:cNvGrpSpPr>
          <p:nvPr/>
        </p:nvGrpSpPr>
        <p:grpSpPr bwMode="auto">
          <a:xfrm>
            <a:off x="5545538" y="4371384"/>
            <a:ext cx="287338" cy="787400"/>
            <a:chOff x="2449" y="2688"/>
            <a:chExt cx="181" cy="496"/>
          </a:xfrm>
        </p:grpSpPr>
        <p:sp>
          <p:nvSpPr>
            <p:cNvPr id="74" name="Line 183">
              <a:extLst>
                <a:ext uri="{FF2B5EF4-FFF2-40B4-BE49-F238E27FC236}">
                  <a16:creationId xmlns:a16="http://schemas.microsoft.com/office/drawing/2014/main" id="{0E3E13A4-3AD1-4DC9-B360-3B10BAAD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84">
              <a:extLst>
                <a:ext uri="{FF2B5EF4-FFF2-40B4-BE49-F238E27FC236}">
                  <a16:creationId xmlns:a16="http://schemas.microsoft.com/office/drawing/2014/main" id="{EB7CB653-FD1B-407D-BEF8-5E08E5D7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85">
              <a:extLst>
                <a:ext uri="{FF2B5EF4-FFF2-40B4-BE49-F238E27FC236}">
                  <a16:creationId xmlns:a16="http://schemas.microsoft.com/office/drawing/2014/main" id="{DDD0C3C0-4A68-4494-A35F-9C7EEFEA5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7" name="Freeform 186">
                <a:extLst>
                  <a:ext uri="{FF2B5EF4-FFF2-40B4-BE49-F238E27FC236}">
                    <a16:creationId xmlns:a16="http://schemas.microsoft.com/office/drawing/2014/main" id="{7F519B99-5658-40D8-A1E9-E6FF852C3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87">
                <a:extLst>
                  <a:ext uri="{FF2B5EF4-FFF2-40B4-BE49-F238E27FC236}">
                    <a16:creationId xmlns:a16="http://schemas.microsoft.com/office/drawing/2014/main" id="{7ACE92C0-0559-4AF0-B0F5-FB51DDB22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7F8A9DD-74C5-434A-A228-64C64B9172F3}"/>
              </a:ext>
            </a:extLst>
          </p:cNvPr>
          <p:cNvGrpSpPr>
            <a:grpSpLocks/>
          </p:cNvGrpSpPr>
          <p:nvPr/>
        </p:nvGrpSpPr>
        <p:grpSpPr bwMode="auto">
          <a:xfrm>
            <a:off x="1101608" y="5452015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CE09D991-609D-45E9-BBAF-1C33B597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5F7CF2E0-F264-4EE9-86C1-1C8FD3F4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81C02229-80A1-4D31-A12D-72F516DC7858}"/>
              </a:ext>
            </a:extLst>
          </p:cNvPr>
          <p:cNvGrpSpPr>
            <a:grpSpLocks/>
          </p:cNvGrpSpPr>
          <p:nvPr/>
        </p:nvGrpSpPr>
        <p:grpSpPr bwMode="auto">
          <a:xfrm>
            <a:off x="2912786" y="5497347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A8764B58-0188-4B3B-8D1A-D0C167C3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1FCF8CA-A1CC-4571-8A7F-79BD7475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3AB721F-986B-4A28-B65B-6793F9D5A5E1}"/>
              </a:ext>
            </a:extLst>
          </p:cNvPr>
          <p:cNvGrpSpPr>
            <a:grpSpLocks/>
          </p:cNvGrpSpPr>
          <p:nvPr/>
        </p:nvGrpSpPr>
        <p:grpSpPr bwMode="auto">
          <a:xfrm>
            <a:off x="1154789" y="4338047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8D2F8A8-1615-44CF-B8DA-D3D73CF6B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04CEA65C-EDDE-43B1-A55F-6CB6FFD4F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02D248D0-E0E2-47AF-B9E5-9EAF416D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63F3FAA8-3400-435D-8A8D-E4C57BBF19DE}"/>
              </a:ext>
            </a:extLst>
          </p:cNvPr>
          <p:cNvGrpSpPr>
            <a:grpSpLocks/>
          </p:cNvGrpSpPr>
          <p:nvPr/>
        </p:nvGrpSpPr>
        <p:grpSpPr bwMode="auto">
          <a:xfrm>
            <a:off x="2625448" y="4416496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DE75FD08-088D-4937-8AB1-600306086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94366774-7DB6-4993-B489-3C91E7ED3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BC6B2E42-B578-4FD6-B7A4-9665DD85F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E2B66C37-35A4-4CB2-9796-C78EC2A9206D}"/>
              </a:ext>
            </a:extLst>
          </p:cNvPr>
          <p:cNvGrpSpPr>
            <a:grpSpLocks/>
          </p:cNvGrpSpPr>
          <p:nvPr/>
        </p:nvGrpSpPr>
        <p:grpSpPr bwMode="auto">
          <a:xfrm>
            <a:off x="4002095" y="4344397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51B9CEB6-B8A5-4721-BC72-194504C33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228FB1D1-5BC9-4438-84E9-2F245F17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9ABFA05-1787-41FC-9E77-5920A2A02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982B00EF-5D85-4486-8136-4A1B0705EC23}"/>
              </a:ext>
            </a:extLst>
          </p:cNvPr>
          <p:cNvGrpSpPr>
            <a:grpSpLocks/>
          </p:cNvGrpSpPr>
          <p:nvPr/>
        </p:nvGrpSpPr>
        <p:grpSpPr bwMode="auto">
          <a:xfrm>
            <a:off x="6336111" y="4371384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419F38E0-6D30-41F6-AD52-55366BDBC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4BC35684-8062-40A7-A3DD-141A95675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6607A55-6886-4A03-9CD2-DCAF35DEC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42596953-D5A3-453A-AB7D-CA1B72819627}"/>
              </a:ext>
            </a:extLst>
          </p:cNvPr>
          <p:cNvGrpSpPr>
            <a:grpSpLocks/>
          </p:cNvGrpSpPr>
          <p:nvPr/>
        </p:nvGrpSpPr>
        <p:grpSpPr bwMode="auto">
          <a:xfrm>
            <a:off x="2246829" y="4429765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031304E3-1923-4C2A-B41C-502F5296B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47D24E55-0D23-4EC3-A397-0A4EBD51D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591EC3F-2F6C-4496-A078-00460BE90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3">
            <a:extLst>
              <a:ext uri="{FF2B5EF4-FFF2-40B4-BE49-F238E27FC236}">
                <a16:creationId xmlns:a16="http://schemas.microsoft.com/office/drawing/2014/main" id="{BD2E9D75-51FE-43FD-9908-958E3A9D102A}"/>
              </a:ext>
            </a:extLst>
          </p:cNvPr>
          <p:cNvGrpSpPr>
            <a:grpSpLocks/>
          </p:cNvGrpSpPr>
          <p:nvPr/>
        </p:nvGrpSpPr>
        <p:grpSpPr bwMode="auto">
          <a:xfrm>
            <a:off x="2426615" y="4501019"/>
            <a:ext cx="290513" cy="787400"/>
            <a:chOff x="2244" y="2118"/>
            <a:chExt cx="181" cy="499"/>
          </a:xfrm>
        </p:grpSpPr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3DE0D991-2D72-4F58-A35D-903372623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41BE6D8F-E4E8-4EA1-8C7E-48FCDE4EF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7063265-B9EA-4FCE-A8D1-2673398A6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33">
            <a:extLst>
              <a:ext uri="{FF2B5EF4-FFF2-40B4-BE49-F238E27FC236}">
                <a16:creationId xmlns:a16="http://schemas.microsoft.com/office/drawing/2014/main" id="{ED2291FA-30F8-42A9-9808-5DC65AB608B4}"/>
              </a:ext>
            </a:extLst>
          </p:cNvPr>
          <p:cNvGrpSpPr>
            <a:grpSpLocks/>
          </p:cNvGrpSpPr>
          <p:nvPr/>
        </p:nvGrpSpPr>
        <p:grpSpPr bwMode="auto">
          <a:xfrm>
            <a:off x="896519" y="4406900"/>
            <a:ext cx="290513" cy="787400"/>
            <a:chOff x="2244" y="2118"/>
            <a:chExt cx="181" cy="499"/>
          </a:xfrm>
        </p:grpSpPr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6527D99A-5F44-4F2D-8855-962F87C5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4E85A1FC-3F44-446D-A224-473D4B5B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778F6847-4AEB-4665-8280-5DA92B8DB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Freeform 301">
            <a:extLst>
              <a:ext uri="{FF2B5EF4-FFF2-40B4-BE49-F238E27FC236}">
                <a16:creationId xmlns:a16="http://schemas.microsoft.com/office/drawing/2014/main" id="{83DCB434-6DC6-4470-BD12-475AD1280AEE}"/>
              </a:ext>
            </a:extLst>
          </p:cNvPr>
          <p:cNvSpPr>
            <a:spLocks/>
          </p:cNvSpPr>
          <p:nvPr/>
        </p:nvSpPr>
        <p:spPr bwMode="auto">
          <a:xfrm flipH="1">
            <a:off x="5013649" y="581239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96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2019-10-01T03:50:57Z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