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48598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at least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63FCFA4-F6E8-4B25-80C5-E074BC278A20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9" name="Group 33">
              <a:extLst>
                <a:ext uri="{FF2B5EF4-FFF2-40B4-BE49-F238E27FC236}">
                  <a16:creationId xmlns:a16="http://schemas.microsoft.com/office/drawing/2014/main" id="{567B7F34-ED83-4E47-809E-AEFEE9A1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3" name="Line 34">
                <a:extLst>
                  <a:ext uri="{FF2B5EF4-FFF2-40B4-BE49-F238E27FC236}">
                    <a16:creationId xmlns:a16="http://schemas.microsoft.com/office/drawing/2014/main" id="{CE6811B2-8F3D-483B-964E-CB44EE65E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602539F4-6A39-4272-8C68-796AC73C5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A69B0037-8B53-4840-BFB2-E93940F6D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DECB1627-3DC0-4F8C-BAC4-2D84ED866CF2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F49E52F0-2955-479D-A1DC-94F47D90C322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CA85B0-24E8-40F0-9A02-2E1424F41EEC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36FB7DCD-DA2D-463A-90A0-BE271A080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C394069F-78CC-4F21-8D81-16C178CBC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F299B5C-D7E9-4881-90AC-495F68BEE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23335F-E74B-45B2-A9E3-15A5FB28478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101" name="Group 33">
              <a:extLst>
                <a:ext uri="{FF2B5EF4-FFF2-40B4-BE49-F238E27FC236}">
                  <a16:creationId xmlns:a16="http://schemas.microsoft.com/office/drawing/2014/main" id="{6B397F5B-7926-44C5-82E3-D1D101001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4" name="Line 34">
                <a:extLst>
                  <a:ext uri="{FF2B5EF4-FFF2-40B4-BE49-F238E27FC236}">
                    <a16:creationId xmlns:a16="http://schemas.microsoft.com/office/drawing/2014/main" id="{D0E9F533-9E81-4419-BF64-839A62231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5">
                <a:extLst>
                  <a:ext uri="{FF2B5EF4-FFF2-40B4-BE49-F238E27FC236}">
                    <a16:creationId xmlns:a16="http://schemas.microsoft.com/office/drawing/2014/main" id="{11BBD00B-17DF-41AA-B267-4069B8E38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4F25872C-E312-4D5F-A331-5CE5E11F9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4672D07E-DF49-4931-B4B7-AC8961F421C5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B96F4019-947A-4846-BE23-B24FC923CC88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5EDDBBF-B53E-4742-97AB-EBB09D6F3AF4}"/>
              </a:ext>
            </a:extLst>
          </p:cNvPr>
          <p:cNvSpPr txBox="1"/>
          <p:nvPr/>
        </p:nvSpPr>
        <p:spPr>
          <a:xfrm>
            <a:off x="1570896" y="38553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1E927A-A1B4-4F4D-B37A-0D897A50690B}"/>
              </a:ext>
            </a:extLst>
          </p:cNvPr>
          <p:cNvSpPr txBox="1"/>
          <p:nvPr/>
        </p:nvSpPr>
        <p:spPr>
          <a:xfrm>
            <a:off x="1533379" y="4157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F51FFC-6652-40EA-AB40-6B159F22C720}"/>
              </a:ext>
            </a:extLst>
          </p:cNvPr>
          <p:cNvSpPr txBox="1"/>
          <p:nvPr/>
        </p:nvSpPr>
        <p:spPr>
          <a:xfrm>
            <a:off x="3007299" y="36706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595566D-0BAE-4B7C-A7B4-36DE336E01B0}"/>
              </a:ext>
            </a:extLst>
          </p:cNvPr>
          <p:cNvSpPr txBox="1"/>
          <p:nvPr/>
        </p:nvSpPr>
        <p:spPr>
          <a:xfrm>
            <a:off x="4816689" y="37507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09C36EC-B87D-4746-B068-1F0CF7377ABE}"/>
              </a:ext>
            </a:extLst>
          </p:cNvPr>
          <p:cNvSpPr txBox="1"/>
          <p:nvPr/>
        </p:nvSpPr>
        <p:spPr>
          <a:xfrm>
            <a:off x="4803684" y="4091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115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173</cp:revision>
  <dcterms:created xsi:type="dcterms:W3CDTF">2002-08-21T12:11:08Z</dcterms:created>
  <dcterms:modified xsi:type="dcterms:W3CDTF">2019-10-01T03:38:39Z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