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/>
    <p:restoredTop sz="94014" autoAdjust="0"/>
  </p:normalViewPr>
  <p:slideViewPr>
    <p:cSldViewPr>
      <p:cViewPr varScale="1">
        <p:scale>
          <a:sx n="86" d="100"/>
          <a:sy n="86" d="100"/>
        </p:scale>
        <p:origin x="286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5240693" y="6337748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3138"/>
              </p:ext>
            </p:extLst>
          </p:nvPr>
        </p:nvGraphicFramePr>
        <p:xfrm>
          <a:off x="152400" y="393882"/>
          <a:ext cx="7010400" cy="37918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Your Average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handing out Covid-19 protective masks, some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line, toes touching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port wall.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462423" y="7871024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593525" y="866470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638800" y="4819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4077" y="461867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1086" y="6704625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4419600" y="6899634"/>
            <a:ext cx="1118966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1344004" y="7509719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6330168" y="5075578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669295" y="4782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1526091" y="5392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316837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4411268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820551" y="4586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47075" y="4609865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567285" y="82953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370581" y="5635325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526994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937391" y="53657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553231" y="747028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849970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5773106" y="907946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5734392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98" name="Freeform 301">
            <a:extLst>
              <a:ext uri="{FF2B5EF4-FFF2-40B4-BE49-F238E27FC236}">
                <a16:creationId xmlns:a16="http://schemas.microsoft.com/office/drawing/2014/main" id="{1D3DD753-7076-DA41-ABBF-0021FA506BCD}"/>
              </a:ext>
            </a:extLst>
          </p:cNvPr>
          <p:cNvSpPr>
            <a:spLocks/>
          </p:cNvSpPr>
          <p:nvPr/>
        </p:nvSpPr>
        <p:spPr bwMode="auto">
          <a:xfrm flipH="1">
            <a:off x="1350570" y="5842527"/>
            <a:ext cx="868930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6BAA6BEE-B0F5-544C-97F9-717AF9DF0E5A}"/>
              </a:ext>
            </a:extLst>
          </p:cNvPr>
          <p:cNvGrpSpPr>
            <a:grpSpLocks/>
          </p:cNvGrpSpPr>
          <p:nvPr/>
        </p:nvGrpSpPr>
        <p:grpSpPr bwMode="auto">
          <a:xfrm>
            <a:off x="3938987" y="5154914"/>
            <a:ext cx="393700" cy="1271588"/>
            <a:chOff x="2901" y="4325"/>
            <a:chExt cx="236" cy="690"/>
          </a:xfrm>
        </p:grpSpPr>
        <p:sp>
          <p:nvSpPr>
            <p:cNvPr id="100" name="AutoShape 14">
              <a:extLst>
                <a:ext uri="{FF2B5EF4-FFF2-40B4-BE49-F238E27FC236}">
                  <a16:creationId xmlns:a16="http://schemas.microsoft.com/office/drawing/2014/main" id="{B79CF122-C544-CD4F-9E9C-BFDDCDB1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AutoShape 15">
              <a:extLst>
                <a:ext uri="{FF2B5EF4-FFF2-40B4-BE49-F238E27FC236}">
                  <a16:creationId xmlns:a16="http://schemas.microsoft.com/office/drawing/2014/main" id="{A440A881-5429-6E4D-9635-E3A8E5292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168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2020-03-07T02:35:05Z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