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31.01.2020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92">
            <a:extLst>
              <a:ext uri="{FF2B5EF4-FFF2-40B4-BE49-F238E27FC236}">
                <a16:creationId xmlns:a16="http://schemas.microsoft.com/office/drawing/2014/main" id="{6EB5EAF7-B86D-4288-ACD1-7372B6E3BED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27205" y="5752929"/>
            <a:ext cx="222250" cy="858838"/>
            <a:chOff x="384" y="816"/>
            <a:chExt cx="140" cy="541"/>
          </a:xfrm>
        </p:grpSpPr>
        <p:sp>
          <p:nvSpPr>
            <p:cNvPr id="211" name="Line 293">
              <a:extLst>
                <a:ext uri="{FF2B5EF4-FFF2-40B4-BE49-F238E27FC236}">
                  <a16:creationId xmlns:a16="http://schemas.microsoft.com/office/drawing/2014/main" id="{B6253AF0-2860-42E5-9166-68BBEC3A7B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294">
              <a:extLst>
                <a:ext uri="{FF2B5EF4-FFF2-40B4-BE49-F238E27FC236}">
                  <a16:creationId xmlns:a16="http://schemas.microsoft.com/office/drawing/2014/main" id="{2018AAB7-442B-40D7-8C43-E296C7909E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Freeform 295">
              <a:extLst>
                <a:ext uri="{FF2B5EF4-FFF2-40B4-BE49-F238E27FC236}">
                  <a16:creationId xmlns:a16="http://schemas.microsoft.com/office/drawing/2014/main" id="{85211E50-4C62-405B-A596-66D103098C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560455"/>
              </p:ext>
            </p:extLst>
          </p:nvPr>
        </p:nvGraphicFramePr>
        <p:xfrm>
          <a:off x="152400" y="152400"/>
          <a:ext cx="7010400" cy="3710295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No Choice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outside the shooting area, hands on marks,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stock on belt muzzle on lower mark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signal, engage all targets from within the shooting area.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28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13 paper, 2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1166" y="7287088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2667001" y="9220200"/>
            <a:ext cx="21335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V="1">
            <a:off x="4800600" y="6678930"/>
            <a:ext cx="160056" cy="254127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reeform 7">
            <a:extLst>
              <a:ext uri="{FF2B5EF4-FFF2-40B4-BE49-F238E27FC236}">
                <a16:creationId xmlns:a16="http://schemas.microsoft.com/office/drawing/2014/main" id="{2A09A6F0-A37F-40C4-AA39-B2D2A772521E}"/>
              </a:ext>
            </a:extLst>
          </p:cNvPr>
          <p:cNvSpPr>
            <a:spLocks/>
          </p:cNvSpPr>
          <p:nvPr/>
        </p:nvSpPr>
        <p:spPr bwMode="auto">
          <a:xfrm>
            <a:off x="3792733" y="5918340"/>
            <a:ext cx="94772" cy="1788548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DED85F8-C652-4F9B-9AB2-99D84590F51E}"/>
              </a:ext>
            </a:extLst>
          </p:cNvPr>
          <p:cNvGrpSpPr/>
          <p:nvPr/>
        </p:nvGrpSpPr>
        <p:grpSpPr>
          <a:xfrm flipH="1">
            <a:off x="2515905" y="5550773"/>
            <a:ext cx="1363296" cy="1358900"/>
            <a:chOff x="3887505" y="5550773"/>
            <a:chExt cx="1371600" cy="1358900"/>
          </a:xfrm>
        </p:grpSpPr>
        <p:sp>
          <p:nvSpPr>
            <p:cNvPr id="62" name="Freeform 293">
              <a:extLst>
                <a:ext uri="{FF2B5EF4-FFF2-40B4-BE49-F238E27FC236}">
                  <a16:creationId xmlns:a16="http://schemas.microsoft.com/office/drawing/2014/main" id="{959ABF3D-79E7-4505-8493-0EE0EA193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7505" y="5550773"/>
              <a:ext cx="1371600" cy="1358900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Rectangle 23">
              <a:extLst>
                <a:ext uri="{FF2B5EF4-FFF2-40B4-BE49-F238E27FC236}">
                  <a16:creationId xmlns:a16="http://schemas.microsoft.com/office/drawing/2014/main" id="{48CDB9B8-F756-4C95-BD69-7E6ED15EE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024" y="5988534"/>
              <a:ext cx="259557" cy="434589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3D466A-429F-487D-9598-27401F53F33C}"/>
              </a:ext>
            </a:extLst>
          </p:cNvPr>
          <p:cNvCxnSpPr>
            <a:cxnSpLocks/>
          </p:cNvCxnSpPr>
          <p:nvPr/>
        </p:nvCxnSpPr>
        <p:spPr>
          <a:xfrm flipV="1">
            <a:off x="2667000" y="6678930"/>
            <a:ext cx="226731" cy="254127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9D4A376-2767-4331-BEC6-7C91AFB9B712}"/>
              </a:ext>
            </a:extLst>
          </p:cNvPr>
          <p:cNvGrpSpPr/>
          <p:nvPr/>
        </p:nvGrpSpPr>
        <p:grpSpPr>
          <a:xfrm>
            <a:off x="1049600" y="5789874"/>
            <a:ext cx="256350" cy="1258887"/>
            <a:chOff x="10183050" y="4147239"/>
            <a:chExt cx="256350" cy="1258887"/>
          </a:xfrm>
        </p:grpSpPr>
        <p:grpSp>
          <p:nvGrpSpPr>
            <p:cNvPr id="103" name="Group 356">
              <a:extLst>
                <a:ext uri="{FF2B5EF4-FFF2-40B4-BE49-F238E27FC236}">
                  <a16:creationId xmlns:a16="http://schemas.microsoft.com/office/drawing/2014/main" id="{FC3B122A-A760-419F-A999-A1F241433F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3050" y="4147239"/>
              <a:ext cx="223838" cy="862012"/>
              <a:chOff x="1296" y="773"/>
              <a:chExt cx="141" cy="543"/>
            </a:xfrm>
          </p:grpSpPr>
          <p:sp>
            <p:nvSpPr>
              <p:cNvPr id="104" name="Line 357">
                <a:extLst>
                  <a:ext uri="{FF2B5EF4-FFF2-40B4-BE49-F238E27FC236}">
                    <a16:creationId xmlns:a16="http://schemas.microsoft.com/office/drawing/2014/main" id="{B86B0A5D-4453-402C-B689-68755298BB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1066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358">
                <a:extLst>
                  <a:ext uri="{FF2B5EF4-FFF2-40B4-BE49-F238E27FC236}">
                    <a16:creationId xmlns:a16="http://schemas.microsoft.com/office/drawing/2014/main" id="{5F424BCF-8680-46E2-81F0-E4C3F3EBF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8" y="1024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6" name="Group 359">
                <a:extLst>
                  <a:ext uri="{FF2B5EF4-FFF2-40B4-BE49-F238E27FC236}">
                    <a16:creationId xmlns:a16="http://schemas.microsoft.com/office/drawing/2014/main" id="{67B891DA-A03E-4E25-84B3-99383898B5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773"/>
                <a:ext cx="141" cy="364"/>
                <a:chOff x="1296" y="773"/>
                <a:chExt cx="141" cy="364"/>
              </a:xfrm>
            </p:grpSpPr>
            <p:sp>
              <p:nvSpPr>
                <p:cNvPr id="107" name="Freeform 360">
                  <a:extLst>
                    <a:ext uri="{FF2B5EF4-FFF2-40B4-BE49-F238E27FC236}">
                      <a16:creationId xmlns:a16="http://schemas.microsoft.com/office/drawing/2014/main" id="{7EF1ED92-E2C6-46E1-BB94-E84923FC52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773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Freeform 361">
                  <a:extLst>
                    <a:ext uri="{FF2B5EF4-FFF2-40B4-BE49-F238E27FC236}">
                      <a16:creationId xmlns:a16="http://schemas.microsoft.com/office/drawing/2014/main" id="{44B1F36B-2A2B-472A-A711-19B0634D19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851"/>
                  <a:ext cx="56" cy="283"/>
                </a:xfrm>
                <a:custGeom>
                  <a:avLst/>
                  <a:gdLst>
                    <a:gd name="T0" fmla="*/ 0 w 56"/>
                    <a:gd name="T1" fmla="*/ 230 h 283"/>
                    <a:gd name="T2" fmla="*/ 36 w 56"/>
                    <a:gd name="T3" fmla="*/ 283 h 283"/>
                    <a:gd name="T4" fmla="*/ 56 w 56"/>
                    <a:gd name="T5" fmla="*/ 277 h 283"/>
                    <a:gd name="T6" fmla="*/ 56 w 56"/>
                    <a:gd name="T7" fmla="*/ 0 h 283"/>
                    <a:gd name="T8" fmla="*/ 36 w 56"/>
                    <a:gd name="T9" fmla="*/ 6 h 283"/>
                    <a:gd name="T10" fmla="*/ 0 w 56"/>
                    <a:gd name="T11" fmla="*/ 45 h 283"/>
                    <a:gd name="T12" fmla="*/ 0 w 56"/>
                    <a:gd name="T13" fmla="*/ 230 h 28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6"/>
                    <a:gd name="T22" fmla="*/ 0 h 283"/>
                    <a:gd name="T23" fmla="*/ 56 w 56"/>
                    <a:gd name="T24" fmla="*/ 283 h 28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6" h="283">
                      <a:moveTo>
                        <a:pt x="0" y="230"/>
                      </a:moveTo>
                      <a:lnTo>
                        <a:pt x="36" y="283"/>
                      </a:lnTo>
                      <a:lnTo>
                        <a:pt x="56" y="277"/>
                      </a:lnTo>
                      <a:lnTo>
                        <a:pt x="56" y="0"/>
                      </a:lnTo>
                      <a:lnTo>
                        <a:pt x="36" y="6"/>
                      </a:lnTo>
                      <a:lnTo>
                        <a:pt x="0" y="45"/>
                      </a:lnTo>
                      <a:lnTo>
                        <a:pt x="0" y="23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72" name="Freeform 317">
              <a:extLst>
                <a:ext uri="{FF2B5EF4-FFF2-40B4-BE49-F238E27FC236}">
                  <a16:creationId xmlns:a16="http://schemas.microsoft.com/office/drawing/2014/main" id="{A9694892-B5C7-43CE-8BE7-467DCEDE63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200483" y="4457022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5" name="Group 368">
              <a:extLst>
                <a:ext uri="{FF2B5EF4-FFF2-40B4-BE49-F238E27FC236}">
                  <a16:creationId xmlns:a16="http://schemas.microsoft.com/office/drawing/2014/main" id="{78CB39BC-E269-4783-A1E5-8C97F2A2BA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10800" y="4544113"/>
              <a:ext cx="228600" cy="862013"/>
              <a:chOff x="1488" y="768"/>
              <a:chExt cx="144" cy="543"/>
            </a:xfrm>
          </p:grpSpPr>
          <p:sp>
            <p:nvSpPr>
              <p:cNvPr id="86" name="Line 369">
                <a:extLst>
                  <a:ext uri="{FF2B5EF4-FFF2-40B4-BE49-F238E27FC236}">
                    <a16:creationId xmlns:a16="http://schemas.microsoft.com/office/drawing/2014/main" id="{7A9FB4BE-B1CB-4488-B80B-23AD3DBAE9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5" y="1061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Line 370">
                <a:extLst>
                  <a:ext uri="{FF2B5EF4-FFF2-40B4-BE49-F238E27FC236}">
                    <a16:creationId xmlns:a16="http://schemas.microsoft.com/office/drawing/2014/main" id="{4BC753A5-F2F9-4BFA-A69F-F12AA6CFC3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0" y="1019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8" name="Group 371">
                <a:extLst>
                  <a:ext uri="{FF2B5EF4-FFF2-40B4-BE49-F238E27FC236}">
                    <a16:creationId xmlns:a16="http://schemas.microsoft.com/office/drawing/2014/main" id="{D8CACD21-5353-4B2B-B2DB-29B33DC659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768"/>
                <a:ext cx="144" cy="364"/>
                <a:chOff x="1488" y="768"/>
                <a:chExt cx="144" cy="364"/>
              </a:xfrm>
            </p:grpSpPr>
            <p:sp>
              <p:nvSpPr>
                <p:cNvPr id="89" name="Freeform 372">
                  <a:extLst>
                    <a:ext uri="{FF2B5EF4-FFF2-40B4-BE49-F238E27FC236}">
                      <a16:creationId xmlns:a16="http://schemas.microsoft.com/office/drawing/2014/main" id="{2EB74647-16F8-4D30-8A24-BBF3255595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8" y="768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Freeform 373">
                  <a:extLst>
                    <a:ext uri="{FF2B5EF4-FFF2-40B4-BE49-F238E27FC236}">
                      <a16:creationId xmlns:a16="http://schemas.microsoft.com/office/drawing/2014/main" id="{A5E7C406-5B07-4365-9A21-31E0A707C5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9" y="831"/>
                  <a:ext cx="43" cy="276"/>
                </a:xfrm>
                <a:custGeom>
                  <a:avLst/>
                  <a:gdLst>
                    <a:gd name="T0" fmla="*/ 43 w 43"/>
                    <a:gd name="T1" fmla="*/ 209 h 276"/>
                    <a:gd name="T2" fmla="*/ 28 w 43"/>
                    <a:gd name="T3" fmla="*/ 264 h 276"/>
                    <a:gd name="T4" fmla="*/ 0 w 43"/>
                    <a:gd name="T5" fmla="*/ 276 h 276"/>
                    <a:gd name="T6" fmla="*/ 0 w 43"/>
                    <a:gd name="T7" fmla="*/ 0 h 276"/>
                    <a:gd name="T8" fmla="*/ 22 w 43"/>
                    <a:gd name="T9" fmla="*/ 0 h 276"/>
                    <a:gd name="T10" fmla="*/ 40 w 43"/>
                    <a:gd name="T11" fmla="*/ 21 h 276"/>
                    <a:gd name="T12" fmla="*/ 43 w 43"/>
                    <a:gd name="T13" fmla="*/ 209 h 2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276"/>
                    <a:gd name="T23" fmla="*/ 43 w 43"/>
                    <a:gd name="T24" fmla="*/ 276 h 2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276">
                      <a:moveTo>
                        <a:pt x="43" y="209"/>
                      </a:moveTo>
                      <a:lnTo>
                        <a:pt x="28" y="264"/>
                      </a:lnTo>
                      <a:lnTo>
                        <a:pt x="0" y="276"/>
                      </a:lnTo>
                      <a:lnTo>
                        <a:pt x="0" y="0"/>
                      </a:lnTo>
                      <a:lnTo>
                        <a:pt x="22" y="0"/>
                      </a:lnTo>
                      <a:lnTo>
                        <a:pt x="40" y="21"/>
                      </a:lnTo>
                      <a:lnTo>
                        <a:pt x="43" y="20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353EF2-837C-4583-9970-C66B2522E85D}"/>
              </a:ext>
            </a:extLst>
          </p:cNvPr>
          <p:cNvGrpSpPr/>
          <p:nvPr/>
        </p:nvGrpSpPr>
        <p:grpSpPr>
          <a:xfrm>
            <a:off x="6643823" y="5867400"/>
            <a:ext cx="249238" cy="1352196"/>
            <a:chOff x="10972800" y="6560095"/>
            <a:chExt cx="249238" cy="1352196"/>
          </a:xfrm>
        </p:grpSpPr>
        <p:grpSp>
          <p:nvGrpSpPr>
            <p:cNvPr id="91" name="Group 374">
              <a:extLst>
                <a:ext uri="{FF2B5EF4-FFF2-40B4-BE49-F238E27FC236}">
                  <a16:creationId xmlns:a16="http://schemas.microsoft.com/office/drawing/2014/main" id="{7FE80607-7984-4131-9884-0F99E207623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993438" y="6560095"/>
              <a:ext cx="228600" cy="862013"/>
              <a:chOff x="1488" y="768"/>
              <a:chExt cx="144" cy="543"/>
            </a:xfrm>
          </p:grpSpPr>
          <p:sp>
            <p:nvSpPr>
              <p:cNvPr id="92" name="Line 375">
                <a:extLst>
                  <a:ext uri="{FF2B5EF4-FFF2-40B4-BE49-F238E27FC236}">
                    <a16:creationId xmlns:a16="http://schemas.microsoft.com/office/drawing/2014/main" id="{277C35E2-D17B-44BC-B201-809A3B466C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5" y="1061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Line 376">
                <a:extLst>
                  <a:ext uri="{FF2B5EF4-FFF2-40B4-BE49-F238E27FC236}">
                    <a16:creationId xmlns:a16="http://schemas.microsoft.com/office/drawing/2014/main" id="{416C9538-3CB4-4B70-A256-AC83B1C8A4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0" y="1019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4" name="Group 377">
                <a:extLst>
                  <a:ext uri="{FF2B5EF4-FFF2-40B4-BE49-F238E27FC236}">
                    <a16:creationId xmlns:a16="http://schemas.microsoft.com/office/drawing/2014/main" id="{027D93C8-EE35-4187-9C61-707B2C93B8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768"/>
                <a:ext cx="144" cy="364"/>
                <a:chOff x="1488" y="768"/>
                <a:chExt cx="144" cy="364"/>
              </a:xfrm>
            </p:grpSpPr>
            <p:sp>
              <p:nvSpPr>
                <p:cNvPr id="95" name="Freeform 378">
                  <a:extLst>
                    <a:ext uri="{FF2B5EF4-FFF2-40B4-BE49-F238E27FC236}">
                      <a16:creationId xmlns:a16="http://schemas.microsoft.com/office/drawing/2014/main" id="{73D19028-E039-4D70-95FA-211AE737F8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8" y="768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Freeform 379">
                  <a:extLst>
                    <a:ext uri="{FF2B5EF4-FFF2-40B4-BE49-F238E27FC236}">
                      <a16:creationId xmlns:a16="http://schemas.microsoft.com/office/drawing/2014/main" id="{2144E548-CA35-4C06-AB00-FADBE113FE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9" y="831"/>
                  <a:ext cx="43" cy="276"/>
                </a:xfrm>
                <a:custGeom>
                  <a:avLst/>
                  <a:gdLst>
                    <a:gd name="T0" fmla="*/ 43 w 43"/>
                    <a:gd name="T1" fmla="*/ 209 h 276"/>
                    <a:gd name="T2" fmla="*/ 28 w 43"/>
                    <a:gd name="T3" fmla="*/ 264 h 276"/>
                    <a:gd name="T4" fmla="*/ 0 w 43"/>
                    <a:gd name="T5" fmla="*/ 276 h 276"/>
                    <a:gd name="T6" fmla="*/ 0 w 43"/>
                    <a:gd name="T7" fmla="*/ 0 h 276"/>
                    <a:gd name="T8" fmla="*/ 22 w 43"/>
                    <a:gd name="T9" fmla="*/ 0 h 276"/>
                    <a:gd name="T10" fmla="*/ 40 w 43"/>
                    <a:gd name="T11" fmla="*/ 21 h 276"/>
                    <a:gd name="T12" fmla="*/ 43 w 43"/>
                    <a:gd name="T13" fmla="*/ 209 h 2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276"/>
                    <a:gd name="T23" fmla="*/ 43 w 43"/>
                    <a:gd name="T24" fmla="*/ 276 h 2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276">
                      <a:moveTo>
                        <a:pt x="43" y="209"/>
                      </a:moveTo>
                      <a:lnTo>
                        <a:pt x="28" y="264"/>
                      </a:lnTo>
                      <a:lnTo>
                        <a:pt x="0" y="276"/>
                      </a:lnTo>
                      <a:lnTo>
                        <a:pt x="0" y="0"/>
                      </a:lnTo>
                      <a:lnTo>
                        <a:pt x="22" y="0"/>
                      </a:lnTo>
                      <a:lnTo>
                        <a:pt x="40" y="21"/>
                      </a:lnTo>
                      <a:lnTo>
                        <a:pt x="43" y="20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8" name="Freeform 299">
              <a:extLst>
                <a:ext uri="{FF2B5EF4-FFF2-40B4-BE49-F238E27FC236}">
                  <a16:creationId xmlns:a16="http://schemas.microsoft.com/office/drawing/2014/main" id="{C267563F-07D4-4EB4-8390-BD63FC4EC5B2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10974388" y="6863663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7" name="Group 362">
              <a:extLst>
                <a:ext uri="{FF2B5EF4-FFF2-40B4-BE49-F238E27FC236}">
                  <a16:creationId xmlns:a16="http://schemas.microsoft.com/office/drawing/2014/main" id="{5BEABC3E-3FC9-467D-9D02-C28AEE075AC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972800" y="7050278"/>
              <a:ext cx="223838" cy="862013"/>
              <a:chOff x="1296" y="773"/>
              <a:chExt cx="141" cy="543"/>
            </a:xfrm>
          </p:grpSpPr>
          <p:sp>
            <p:nvSpPr>
              <p:cNvPr id="98" name="Line 363">
                <a:extLst>
                  <a:ext uri="{FF2B5EF4-FFF2-40B4-BE49-F238E27FC236}">
                    <a16:creationId xmlns:a16="http://schemas.microsoft.com/office/drawing/2014/main" id="{31D60098-4BA4-4986-B2E7-CE18004F10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1066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364">
                <a:extLst>
                  <a:ext uri="{FF2B5EF4-FFF2-40B4-BE49-F238E27FC236}">
                    <a16:creationId xmlns:a16="http://schemas.microsoft.com/office/drawing/2014/main" id="{109C6071-B26F-4D22-8C13-F591F070F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8" y="1024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0" name="Group 365">
                <a:extLst>
                  <a:ext uri="{FF2B5EF4-FFF2-40B4-BE49-F238E27FC236}">
                    <a16:creationId xmlns:a16="http://schemas.microsoft.com/office/drawing/2014/main" id="{237D4CA6-EF54-447A-8BBD-9A2485B0B6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773"/>
                <a:ext cx="141" cy="364"/>
                <a:chOff x="1296" y="773"/>
                <a:chExt cx="141" cy="364"/>
              </a:xfrm>
            </p:grpSpPr>
            <p:sp>
              <p:nvSpPr>
                <p:cNvPr id="101" name="Freeform 366">
                  <a:extLst>
                    <a:ext uri="{FF2B5EF4-FFF2-40B4-BE49-F238E27FC236}">
                      <a16:creationId xmlns:a16="http://schemas.microsoft.com/office/drawing/2014/main" id="{239B277F-CCAC-400F-BC6A-E900A51A46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773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Freeform 367">
                  <a:extLst>
                    <a:ext uri="{FF2B5EF4-FFF2-40B4-BE49-F238E27FC236}">
                      <a16:creationId xmlns:a16="http://schemas.microsoft.com/office/drawing/2014/main" id="{6E6BF4C4-93BD-4154-877C-32E27F5E3C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851"/>
                  <a:ext cx="56" cy="283"/>
                </a:xfrm>
                <a:custGeom>
                  <a:avLst/>
                  <a:gdLst>
                    <a:gd name="T0" fmla="*/ 0 w 56"/>
                    <a:gd name="T1" fmla="*/ 230 h 283"/>
                    <a:gd name="T2" fmla="*/ 36 w 56"/>
                    <a:gd name="T3" fmla="*/ 283 h 283"/>
                    <a:gd name="T4" fmla="*/ 56 w 56"/>
                    <a:gd name="T5" fmla="*/ 277 h 283"/>
                    <a:gd name="T6" fmla="*/ 56 w 56"/>
                    <a:gd name="T7" fmla="*/ 0 h 283"/>
                    <a:gd name="T8" fmla="*/ 36 w 56"/>
                    <a:gd name="T9" fmla="*/ 6 h 283"/>
                    <a:gd name="T10" fmla="*/ 0 w 56"/>
                    <a:gd name="T11" fmla="*/ 45 h 283"/>
                    <a:gd name="T12" fmla="*/ 0 w 56"/>
                    <a:gd name="T13" fmla="*/ 230 h 28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6"/>
                    <a:gd name="T22" fmla="*/ 0 h 283"/>
                    <a:gd name="T23" fmla="*/ 56 w 56"/>
                    <a:gd name="T24" fmla="*/ 283 h 28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6" h="283">
                      <a:moveTo>
                        <a:pt x="0" y="230"/>
                      </a:moveTo>
                      <a:lnTo>
                        <a:pt x="36" y="283"/>
                      </a:lnTo>
                      <a:lnTo>
                        <a:pt x="56" y="277"/>
                      </a:lnTo>
                      <a:lnTo>
                        <a:pt x="56" y="0"/>
                      </a:lnTo>
                      <a:lnTo>
                        <a:pt x="36" y="6"/>
                      </a:lnTo>
                      <a:lnTo>
                        <a:pt x="0" y="45"/>
                      </a:lnTo>
                      <a:lnTo>
                        <a:pt x="0" y="23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9C3A067-CB30-406E-B699-57B1A53AD097}"/>
              </a:ext>
            </a:extLst>
          </p:cNvPr>
          <p:cNvGrpSpPr/>
          <p:nvPr/>
        </p:nvGrpSpPr>
        <p:grpSpPr>
          <a:xfrm>
            <a:off x="6309655" y="5805310"/>
            <a:ext cx="249238" cy="1352196"/>
            <a:chOff x="10972800" y="6560095"/>
            <a:chExt cx="249238" cy="1352196"/>
          </a:xfrm>
        </p:grpSpPr>
        <p:grpSp>
          <p:nvGrpSpPr>
            <p:cNvPr id="116" name="Group 374">
              <a:extLst>
                <a:ext uri="{FF2B5EF4-FFF2-40B4-BE49-F238E27FC236}">
                  <a16:creationId xmlns:a16="http://schemas.microsoft.com/office/drawing/2014/main" id="{B5724BEC-1E8C-45AC-B85C-820182D9625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993438" y="6560095"/>
              <a:ext cx="228600" cy="862013"/>
              <a:chOff x="1488" y="768"/>
              <a:chExt cx="144" cy="543"/>
            </a:xfrm>
          </p:grpSpPr>
          <p:sp>
            <p:nvSpPr>
              <p:cNvPr id="124" name="Line 375">
                <a:extLst>
                  <a:ext uri="{FF2B5EF4-FFF2-40B4-BE49-F238E27FC236}">
                    <a16:creationId xmlns:a16="http://schemas.microsoft.com/office/drawing/2014/main" id="{16AEB353-63EC-4E25-BA3B-FAA4FCB1C2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5" y="1061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Line 376">
                <a:extLst>
                  <a:ext uri="{FF2B5EF4-FFF2-40B4-BE49-F238E27FC236}">
                    <a16:creationId xmlns:a16="http://schemas.microsoft.com/office/drawing/2014/main" id="{0C94DE8B-7178-4046-962B-C18C6F5B7D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0" y="1019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6" name="Group 377">
                <a:extLst>
                  <a:ext uri="{FF2B5EF4-FFF2-40B4-BE49-F238E27FC236}">
                    <a16:creationId xmlns:a16="http://schemas.microsoft.com/office/drawing/2014/main" id="{3EF4649D-3AA9-4F47-9583-9E8EC02F27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768"/>
                <a:ext cx="144" cy="364"/>
                <a:chOff x="1488" y="768"/>
                <a:chExt cx="144" cy="364"/>
              </a:xfrm>
            </p:grpSpPr>
            <p:sp>
              <p:nvSpPr>
                <p:cNvPr id="127" name="Freeform 378">
                  <a:extLst>
                    <a:ext uri="{FF2B5EF4-FFF2-40B4-BE49-F238E27FC236}">
                      <a16:creationId xmlns:a16="http://schemas.microsoft.com/office/drawing/2014/main" id="{FD6B965E-3079-4BCC-993C-AB15BA0E80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8" y="768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Freeform 379">
                  <a:extLst>
                    <a:ext uri="{FF2B5EF4-FFF2-40B4-BE49-F238E27FC236}">
                      <a16:creationId xmlns:a16="http://schemas.microsoft.com/office/drawing/2014/main" id="{DED4A63E-005B-47AE-839C-864B1AC836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9" y="831"/>
                  <a:ext cx="43" cy="276"/>
                </a:xfrm>
                <a:custGeom>
                  <a:avLst/>
                  <a:gdLst>
                    <a:gd name="T0" fmla="*/ 43 w 43"/>
                    <a:gd name="T1" fmla="*/ 209 h 276"/>
                    <a:gd name="T2" fmla="*/ 28 w 43"/>
                    <a:gd name="T3" fmla="*/ 264 h 276"/>
                    <a:gd name="T4" fmla="*/ 0 w 43"/>
                    <a:gd name="T5" fmla="*/ 276 h 276"/>
                    <a:gd name="T6" fmla="*/ 0 w 43"/>
                    <a:gd name="T7" fmla="*/ 0 h 276"/>
                    <a:gd name="T8" fmla="*/ 22 w 43"/>
                    <a:gd name="T9" fmla="*/ 0 h 276"/>
                    <a:gd name="T10" fmla="*/ 40 w 43"/>
                    <a:gd name="T11" fmla="*/ 21 h 276"/>
                    <a:gd name="T12" fmla="*/ 43 w 43"/>
                    <a:gd name="T13" fmla="*/ 209 h 2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276"/>
                    <a:gd name="T23" fmla="*/ 43 w 43"/>
                    <a:gd name="T24" fmla="*/ 276 h 2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276">
                      <a:moveTo>
                        <a:pt x="43" y="209"/>
                      </a:moveTo>
                      <a:lnTo>
                        <a:pt x="28" y="264"/>
                      </a:lnTo>
                      <a:lnTo>
                        <a:pt x="0" y="276"/>
                      </a:lnTo>
                      <a:lnTo>
                        <a:pt x="0" y="0"/>
                      </a:lnTo>
                      <a:lnTo>
                        <a:pt x="22" y="0"/>
                      </a:lnTo>
                      <a:lnTo>
                        <a:pt x="40" y="21"/>
                      </a:lnTo>
                      <a:lnTo>
                        <a:pt x="43" y="20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17" name="Freeform 299">
              <a:extLst>
                <a:ext uri="{FF2B5EF4-FFF2-40B4-BE49-F238E27FC236}">
                  <a16:creationId xmlns:a16="http://schemas.microsoft.com/office/drawing/2014/main" id="{2CAA77E1-FC6D-4B72-BC67-C6FD7F224EA9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10974388" y="6863663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8" name="Group 362">
              <a:extLst>
                <a:ext uri="{FF2B5EF4-FFF2-40B4-BE49-F238E27FC236}">
                  <a16:creationId xmlns:a16="http://schemas.microsoft.com/office/drawing/2014/main" id="{DE4BEC7A-73BC-4BD7-B7A0-AB7B47241AB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972800" y="7050278"/>
              <a:ext cx="223838" cy="862013"/>
              <a:chOff x="1296" y="773"/>
              <a:chExt cx="141" cy="543"/>
            </a:xfrm>
          </p:grpSpPr>
          <p:sp>
            <p:nvSpPr>
              <p:cNvPr id="119" name="Line 363">
                <a:extLst>
                  <a:ext uri="{FF2B5EF4-FFF2-40B4-BE49-F238E27FC236}">
                    <a16:creationId xmlns:a16="http://schemas.microsoft.com/office/drawing/2014/main" id="{6D909862-A258-48A2-8996-7BDC9C2819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1066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Line 364">
                <a:extLst>
                  <a:ext uri="{FF2B5EF4-FFF2-40B4-BE49-F238E27FC236}">
                    <a16:creationId xmlns:a16="http://schemas.microsoft.com/office/drawing/2014/main" id="{6359B720-3F15-4A79-8548-1F96A5330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8" y="1024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1" name="Group 365">
                <a:extLst>
                  <a:ext uri="{FF2B5EF4-FFF2-40B4-BE49-F238E27FC236}">
                    <a16:creationId xmlns:a16="http://schemas.microsoft.com/office/drawing/2014/main" id="{41EB54C7-F0EB-4BF0-94D9-C6E95BB1BC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773"/>
                <a:ext cx="141" cy="364"/>
                <a:chOff x="1296" y="773"/>
                <a:chExt cx="141" cy="364"/>
              </a:xfrm>
            </p:grpSpPr>
            <p:sp>
              <p:nvSpPr>
                <p:cNvPr id="122" name="Freeform 366">
                  <a:extLst>
                    <a:ext uri="{FF2B5EF4-FFF2-40B4-BE49-F238E27FC236}">
                      <a16:creationId xmlns:a16="http://schemas.microsoft.com/office/drawing/2014/main" id="{277D0CB5-D15A-4563-808A-0308FB492B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773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" name="Freeform 367">
                  <a:extLst>
                    <a:ext uri="{FF2B5EF4-FFF2-40B4-BE49-F238E27FC236}">
                      <a16:creationId xmlns:a16="http://schemas.microsoft.com/office/drawing/2014/main" id="{64BB4D33-BDDA-4EFD-8880-59F6BA79E1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851"/>
                  <a:ext cx="56" cy="283"/>
                </a:xfrm>
                <a:custGeom>
                  <a:avLst/>
                  <a:gdLst>
                    <a:gd name="T0" fmla="*/ 0 w 56"/>
                    <a:gd name="T1" fmla="*/ 230 h 283"/>
                    <a:gd name="T2" fmla="*/ 36 w 56"/>
                    <a:gd name="T3" fmla="*/ 283 h 283"/>
                    <a:gd name="T4" fmla="*/ 56 w 56"/>
                    <a:gd name="T5" fmla="*/ 277 h 283"/>
                    <a:gd name="T6" fmla="*/ 56 w 56"/>
                    <a:gd name="T7" fmla="*/ 0 h 283"/>
                    <a:gd name="T8" fmla="*/ 36 w 56"/>
                    <a:gd name="T9" fmla="*/ 6 h 283"/>
                    <a:gd name="T10" fmla="*/ 0 w 56"/>
                    <a:gd name="T11" fmla="*/ 45 h 283"/>
                    <a:gd name="T12" fmla="*/ 0 w 56"/>
                    <a:gd name="T13" fmla="*/ 230 h 28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6"/>
                    <a:gd name="T22" fmla="*/ 0 h 283"/>
                    <a:gd name="T23" fmla="*/ 56 w 56"/>
                    <a:gd name="T24" fmla="*/ 283 h 28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6" h="283">
                      <a:moveTo>
                        <a:pt x="0" y="230"/>
                      </a:moveTo>
                      <a:lnTo>
                        <a:pt x="36" y="283"/>
                      </a:lnTo>
                      <a:lnTo>
                        <a:pt x="56" y="277"/>
                      </a:lnTo>
                      <a:lnTo>
                        <a:pt x="56" y="0"/>
                      </a:lnTo>
                      <a:lnTo>
                        <a:pt x="36" y="6"/>
                      </a:lnTo>
                      <a:lnTo>
                        <a:pt x="0" y="45"/>
                      </a:lnTo>
                      <a:lnTo>
                        <a:pt x="0" y="23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29" name="Freeform 7">
            <a:extLst>
              <a:ext uri="{FF2B5EF4-FFF2-40B4-BE49-F238E27FC236}">
                <a16:creationId xmlns:a16="http://schemas.microsoft.com/office/drawing/2014/main" id="{7C237811-CC0F-42D6-B9D4-AAA658F7E20F}"/>
              </a:ext>
            </a:extLst>
          </p:cNvPr>
          <p:cNvSpPr>
            <a:spLocks/>
          </p:cNvSpPr>
          <p:nvPr/>
        </p:nvSpPr>
        <p:spPr bwMode="auto">
          <a:xfrm>
            <a:off x="3684626" y="6686729"/>
            <a:ext cx="94772" cy="1788548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F80FA61-857E-4A6C-95B8-7BFCEF9FA44A}"/>
              </a:ext>
            </a:extLst>
          </p:cNvPr>
          <p:cNvGrpSpPr/>
          <p:nvPr/>
        </p:nvGrpSpPr>
        <p:grpSpPr>
          <a:xfrm>
            <a:off x="728545" y="5910220"/>
            <a:ext cx="256350" cy="1258887"/>
            <a:chOff x="10183050" y="4147239"/>
            <a:chExt cx="256350" cy="1258887"/>
          </a:xfrm>
        </p:grpSpPr>
        <p:grpSp>
          <p:nvGrpSpPr>
            <p:cNvPr id="131" name="Group 356">
              <a:extLst>
                <a:ext uri="{FF2B5EF4-FFF2-40B4-BE49-F238E27FC236}">
                  <a16:creationId xmlns:a16="http://schemas.microsoft.com/office/drawing/2014/main" id="{B00094B3-A2E2-4685-B9CE-96BEFD0CCF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3050" y="4147239"/>
              <a:ext cx="223838" cy="862012"/>
              <a:chOff x="1296" y="773"/>
              <a:chExt cx="141" cy="543"/>
            </a:xfrm>
          </p:grpSpPr>
          <p:sp>
            <p:nvSpPr>
              <p:cNvPr id="139" name="Line 357">
                <a:extLst>
                  <a:ext uri="{FF2B5EF4-FFF2-40B4-BE49-F238E27FC236}">
                    <a16:creationId xmlns:a16="http://schemas.microsoft.com/office/drawing/2014/main" id="{C6F6B841-F726-4418-864F-825535203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1066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Line 358">
                <a:extLst>
                  <a:ext uri="{FF2B5EF4-FFF2-40B4-BE49-F238E27FC236}">
                    <a16:creationId xmlns:a16="http://schemas.microsoft.com/office/drawing/2014/main" id="{3B60FBFD-3F5E-492E-AE95-34D233B5B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8" y="1024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1" name="Group 359">
                <a:extLst>
                  <a:ext uri="{FF2B5EF4-FFF2-40B4-BE49-F238E27FC236}">
                    <a16:creationId xmlns:a16="http://schemas.microsoft.com/office/drawing/2014/main" id="{A8DB074E-EBB3-458D-9B8E-5877092E77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773"/>
                <a:ext cx="141" cy="364"/>
                <a:chOff x="1296" y="773"/>
                <a:chExt cx="141" cy="364"/>
              </a:xfrm>
            </p:grpSpPr>
            <p:sp>
              <p:nvSpPr>
                <p:cNvPr id="142" name="Freeform 360">
                  <a:extLst>
                    <a:ext uri="{FF2B5EF4-FFF2-40B4-BE49-F238E27FC236}">
                      <a16:creationId xmlns:a16="http://schemas.microsoft.com/office/drawing/2014/main" id="{23805A50-D91D-4A46-BDD4-BF92297819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773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Freeform 361">
                  <a:extLst>
                    <a:ext uri="{FF2B5EF4-FFF2-40B4-BE49-F238E27FC236}">
                      <a16:creationId xmlns:a16="http://schemas.microsoft.com/office/drawing/2014/main" id="{EBEBE1BD-C131-4D52-A402-C07B1DC6A0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851"/>
                  <a:ext cx="56" cy="283"/>
                </a:xfrm>
                <a:custGeom>
                  <a:avLst/>
                  <a:gdLst>
                    <a:gd name="T0" fmla="*/ 0 w 56"/>
                    <a:gd name="T1" fmla="*/ 230 h 283"/>
                    <a:gd name="T2" fmla="*/ 36 w 56"/>
                    <a:gd name="T3" fmla="*/ 283 h 283"/>
                    <a:gd name="T4" fmla="*/ 56 w 56"/>
                    <a:gd name="T5" fmla="*/ 277 h 283"/>
                    <a:gd name="T6" fmla="*/ 56 w 56"/>
                    <a:gd name="T7" fmla="*/ 0 h 283"/>
                    <a:gd name="T8" fmla="*/ 36 w 56"/>
                    <a:gd name="T9" fmla="*/ 6 h 283"/>
                    <a:gd name="T10" fmla="*/ 0 w 56"/>
                    <a:gd name="T11" fmla="*/ 45 h 283"/>
                    <a:gd name="T12" fmla="*/ 0 w 56"/>
                    <a:gd name="T13" fmla="*/ 230 h 28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6"/>
                    <a:gd name="T22" fmla="*/ 0 h 283"/>
                    <a:gd name="T23" fmla="*/ 56 w 56"/>
                    <a:gd name="T24" fmla="*/ 283 h 28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6" h="283">
                      <a:moveTo>
                        <a:pt x="0" y="230"/>
                      </a:moveTo>
                      <a:lnTo>
                        <a:pt x="36" y="283"/>
                      </a:lnTo>
                      <a:lnTo>
                        <a:pt x="56" y="277"/>
                      </a:lnTo>
                      <a:lnTo>
                        <a:pt x="56" y="0"/>
                      </a:lnTo>
                      <a:lnTo>
                        <a:pt x="36" y="6"/>
                      </a:lnTo>
                      <a:lnTo>
                        <a:pt x="0" y="45"/>
                      </a:lnTo>
                      <a:lnTo>
                        <a:pt x="0" y="23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2" name="Freeform 317">
              <a:extLst>
                <a:ext uri="{FF2B5EF4-FFF2-40B4-BE49-F238E27FC236}">
                  <a16:creationId xmlns:a16="http://schemas.microsoft.com/office/drawing/2014/main" id="{0D2753CC-8834-4F82-BB7A-F4B97FBB83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200483" y="4457022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" name="Group 368">
              <a:extLst>
                <a:ext uri="{FF2B5EF4-FFF2-40B4-BE49-F238E27FC236}">
                  <a16:creationId xmlns:a16="http://schemas.microsoft.com/office/drawing/2014/main" id="{73B44AF7-61EB-413E-A9FE-FBD4BD9F2E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10800" y="4544113"/>
              <a:ext cx="228600" cy="862013"/>
              <a:chOff x="1488" y="768"/>
              <a:chExt cx="144" cy="543"/>
            </a:xfrm>
          </p:grpSpPr>
          <p:sp>
            <p:nvSpPr>
              <p:cNvPr id="134" name="Line 369">
                <a:extLst>
                  <a:ext uri="{FF2B5EF4-FFF2-40B4-BE49-F238E27FC236}">
                    <a16:creationId xmlns:a16="http://schemas.microsoft.com/office/drawing/2014/main" id="{BACC03A7-5C73-4A3D-8185-431AC84522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5" y="1061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370">
                <a:extLst>
                  <a:ext uri="{FF2B5EF4-FFF2-40B4-BE49-F238E27FC236}">
                    <a16:creationId xmlns:a16="http://schemas.microsoft.com/office/drawing/2014/main" id="{A547DDF8-0EC6-49E4-9594-B056FDB3E7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0" y="1019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6" name="Group 371">
                <a:extLst>
                  <a:ext uri="{FF2B5EF4-FFF2-40B4-BE49-F238E27FC236}">
                    <a16:creationId xmlns:a16="http://schemas.microsoft.com/office/drawing/2014/main" id="{38605D8C-5D27-4A69-817C-DCC2DDE321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768"/>
                <a:ext cx="144" cy="364"/>
                <a:chOff x="1488" y="768"/>
                <a:chExt cx="144" cy="364"/>
              </a:xfrm>
            </p:grpSpPr>
            <p:sp>
              <p:nvSpPr>
                <p:cNvPr id="137" name="Freeform 372">
                  <a:extLst>
                    <a:ext uri="{FF2B5EF4-FFF2-40B4-BE49-F238E27FC236}">
                      <a16:creationId xmlns:a16="http://schemas.microsoft.com/office/drawing/2014/main" id="{D1A7FA2F-A407-41DE-A741-3EF79F83B1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8" y="768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" name="Freeform 373">
                  <a:extLst>
                    <a:ext uri="{FF2B5EF4-FFF2-40B4-BE49-F238E27FC236}">
                      <a16:creationId xmlns:a16="http://schemas.microsoft.com/office/drawing/2014/main" id="{68B730DF-3E62-4C9B-8CBF-4EE3A4A5FE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9" y="831"/>
                  <a:ext cx="43" cy="276"/>
                </a:xfrm>
                <a:custGeom>
                  <a:avLst/>
                  <a:gdLst>
                    <a:gd name="T0" fmla="*/ 43 w 43"/>
                    <a:gd name="T1" fmla="*/ 209 h 276"/>
                    <a:gd name="T2" fmla="*/ 28 w 43"/>
                    <a:gd name="T3" fmla="*/ 264 h 276"/>
                    <a:gd name="T4" fmla="*/ 0 w 43"/>
                    <a:gd name="T5" fmla="*/ 276 h 276"/>
                    <a:gd name="T6" fmla="*/ 0 w 43"/>
                    <a:gd name="T7" fmla="*/ 0 h 276"/>
                    <a:gd name="T8" fmla="*/ 22 w 43"/>
                    <a:gd name="T9" fmla="*/ 0 h 276"/>
                    <a:gd name="T10" fmla="*/ 40 w 43"/>
                    <a:gd name="T11" fmla="*/ 21 h 276"/>
                    <a:gd name="T12" fmla="*/ 43 w 43"/>
                    <a:gd name="T13" fmla="*/ 209 h 2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276"/>
                    <a:gd name="T23" fmla="*/ 43 w 43"/>
                    <a:gd name="T24" fmla="*/ 276 h 2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276">
                      <a:moveTo>
                        <a:pt x="43" y="209"/>
                      </a:moveTo>
                      <a:lnTo>
                        <a:pt x="28" y="264"/>
                      </a:lnTo>
                      <a:lnTo>
                        <a:pt x="0" y="276"/>
                      </a:lnTo>
                      <a:lnTo>
                        <a:pt x="0" y="0"/>
                      </a:lnTo>
                      <a:lnTo>
                        <a:pt x="22" y="0"/>
                      </a:lnTo>
                      <a:lnTo>
                        <a:pt x="40" y="21"/>
                      </a:lnTo>
                      <a:lnTo>
                        <a:pt x="43" y="20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57" name="Group 744">
            <a:extLst>
              <a:ext uri="{FF2B5EF4-FFF2-40B4-BE49-F238E27FC236}">
                <a16:creationId xmlns:a16="http://schemas.microsoft.com/office/drawing/2014/main" id="{D0650BBD-61F1-47E8-8208-3D297EF858C7}"/>
              </a:ext>
            </a:extLst>
          </p:cNvPr>
          <p:cNvGrpSpPr>
            <a:grpSpLocks/>
          </p:cNvGrpSpPr>
          <p:nvPr/>
        </p:nvGrpSpPr>
        <p:grpSpPr bwMode="auto">
          <a:xfrm>
            <a:off x="3281777" y="3929370"/>
            <a:ext cx="123825" cy="434975"/>
            <a:chOff x="2574" y="2166"/>
            <a:chExt cx="96" cy="398"/>
          </a:xfrm>
        </p:grpSpPr>
        <p:sp>
          <p:nvSpPr>
            <p:cNvPr id="158" name="Oval 745">
              <a:extLst>
                <a:ext uri="{FF2B5EF4-FFF2-40B4-BE49-F238E27FC236}">
                  <a16:creationId xmlns:a16="http://schemas.microsoft.com/office/drawing/2014/main" id="{D3B56BB6-C6E1-457F-BB7E-E1E4B1CBC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9" name="Oval 746">
              <a:extLst>
                <a:ext uri="{FF2B5EF4-FFF2-40B4-BE49-F238E27FC236}">
                  <a16:creationId xmlns:a16="http://schemas.microsoft.com/office/drawing/2014/main" id="{78DF311A-10E6-4CA7-87BE-A12DD0096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0" name="Freeform 747">
              <a:extLst>
                <a:ext uri="{FF2B5EF4-FFF2-40B4-BE49-F238E27FC236}">
                  <a16:creationId xmlns:a16="http://schemas.microsoft.com/office/drawing/2014/main" id="{CDE69128-8934-4435-9A92-2A76E09A1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Rectangle 748">
              <a:extLst>
                <a:ext uri="{FF2B5EF4-FFF2-40B4-BE49-F238E27FC236}">
                  <a16:creationId xmlns:a16="http://schemas.microsoft.com/office/drawing/2014/main" id="{478C0ECA-06AD-4F2A-AB68-4CC5F4BCC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2" name="Rectangle 749">
              <a:extLst>
                <a:ext uri="{FF2B5EF4-FFF2-40B4-BE49-F238E27FC236}">
                  <a16:creationId xmlns:a16="http://schemas.microsoft.com/office/drawing/2014/main" id="{B4E59876-16E7-41F1-B2E7-A51FDC864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3" name="Rectangle 750">
              <a:extLst>
                <a:ext uri="{FF2B5EF4-FFF2-40B4-BE49-F238E27FC236}">
                  <a16:creationId xmlns:a16="http://schemas.microsoft.com/office/drawing/2014/main" id="{735F3332-85D0-45B6-9E0C-C55F66B97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" name="Rectangle 751">
              <a:extLst>
                <a:ext uri="{FF2B5EF4-FFF2-40B4-BE49-F238E27FC236}">
                  <a16:creationId xmlns:a16="http://schemas.microsoft.com/office/drawing/2014/main" id="{F4B96984-04DE-44A7-B689-63B48654A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86" name="Group 744">
            <a:extLst>
              <a:ext uri="{FF2B5EF4-FFF2-40B4-BE49-F238E27FC236}">
                <a16:creationId xmlns:a16="http://schemas.microsoft.com/office/drawing/2014/main" id="{19F4B29B-DDE4-44B5-84A8-0A9911FFCB0A}"/>
              </a:ext>
            </a:extLst>
          </p:cNvPr>
          <p:cNvGrpSpPr>
            <a:grpSpLocks/>
          </p:cNvGrpSpPr>
          <p:nvPr/>
        </p:nvGrpSpPr>
        <p:grpSpPr bwMode="auto">
          <a:xfrm>
            <a:off x="4578986" y="3908425"/>
            <a:ext cx="123825" cy="434975"/>
            <a:chOff x="2574" y="2166"/>
            <a:chExt cx="96" cy="398"/>
          </a:xfrm>
        </p:grpSpPr>
        <p:sp>
          <p:nvSpPr>
            <p:cNvPr id="187" name="Oval 745">
              <a:extLst>
                <a:ext uri="{FF2B5EF4-FFF2-40B4-BE49-F238E27FC236}">
                  <a16:creationId xmlns:a16="http://schemas.microsoft.com/office/drawing/2014/main" id="{E56773AB-2138-4A0E-BACC-74A38AF9D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8" name="Oval 746">
              <a:extLst>
                <a:ext uri="{FF2B5EF4-FFF2-40B4-BE49-F238E27FC236}">
                  <a16:creationId xmlns:a16="http://schemas.microsoft.com/office/drawing/2014/main" id="{435C0C3F-7997-460E-B717-0F22126F6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9" name="Freeform 747">
              <a:extLst>
                <a:ext uri="{FF2B5EF4-FFF2-40B4-BE49-F238E27FC236}">
                  <a16:creationId xmlns:a16="http://schemas.microsoft.com/office/drawing/2014/main" id="{2AF4A99C-87D4-45B7-BBEC-F51114850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Rectangle 748">
              <a:extLst>
                <a:ext uri="{FF2B5EF4-FFF2-40B4-BE49-F238E27FC236}">
                  <a16:creationId xmlns:a16="http://schemas.microsoft.com/office/drawing/2014/main" id="{126AB8AA-F1CE-450F-8C6F-A9E1A24C0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1" name="Rectangle 749">
              <a:extLst>
                <a:ext uri="{FF2B5EF4-FFF2-40B4-BE49-F238E27FC236}">
                  <a16:creationId xmlns:a16="http://schemas.microsoft.com/office/drawing/2014/main" id="{E8055DF8-3397-49F8-ABF9-42ABA36C5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2" name="Rectangle 750">
              <a:extLst>
                <a:ext uri="{FF2B5EF4-FFF2-40B4-BE49-F238E27FC236}">
                  <a16:creationId xmlns:a16="http://schemas.microsoft.com/office/drawing/2014/main" id="{F5C2F60B-56A6-4C78-9B12-2F81D991B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3" name="Rectangle 751">
              <a:extLst>
                <a:ext uri="{FF2B5EF4-FFF2-40B4-BE49-F238E27FC236}">
                  <a16:creationId xmlns:a16="http://schemas.microsoft.com/office/drawing/2014/main" id="{7B3C9ACA-D41C-4150-A25B-FFE97EB00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45" name="AutoShape 14">
            <a:extLst>
              <a:ext uri="{FF2B5EF4-FFF2-40B4-BE49-F238E27FC236}">
                <a16:creationId xmlns:a16="http://schemas.microsoft.com/office/drawing/2014/main" id="{314F8FD5-C9AA-40A9-8BBB-820828CA8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326" y="4196330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7" name="AutoShape 14">
            <a:extLst>
              <a:ext uri="{FF2B5EF4-FFF2-40B4-BE49-F238E27FC236}">
                <a16:creationId xmlns:a16="http://schemas.microsoft.com/office/drawing/2014/main" id="{2E94EF22-876E-4B7D-A724-A6AA82B68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731" y="4159934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94" name="Group 29">
            <a:extLst>
              <a:ext uri="{FF2B5EF4-FFF2-40B4-BE49-F238E27FC236}">
                <a16:creationId xmlns:a16="http://schemas.microsoft.com/office/drawing/2014/main" id="{6B4831CD-ED8D-4C5B-98CC-B9424709B001}"/>
              </a:ext>
            </a:extLst>
          </p:cNvPr>
          <p:cNvGrpSpPr>
            <a:grpSpLocks/>
          </p:cNvGrpSpPr>
          <p:nvPr/>
        </p:nvGrpSpPr>
        <p:grpSpPr bwMode="auto">
          <a:xfrm>
            <a:off x="3754187" y="3962753"/>
            <a:ext cx="287338" cy="790575"/>
            <a:chOff x="528" y="240"/>
            <a:chExt cx="181" cy="498"/>
          </a:xfrm>
        </p:grpSpPr>
        <p:sp>
          <p:nvSpPr>
            <p:cNvPr id="195" name="Line 30">
              <a:extLst>
                <a:ext uri="{FF2B5EF4-FFF2-40B4-BE49-F238E27FC236}">
                  <a16:creationId xmlns:a16="http://schemas.microsoft.com/office/drawing/2014/main" id="{EFEFD0E8-5B32-4399-B1EB-C85F342B3F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Line 31">
              <a:extLst>
                <a:ext uri="{FF2B5EF4-FFF2-40B4-BE49-F238E27FC236}">
                  <a16:creationId xmlns:a16="http://schemas.microsoft.com/office/drawing/2014/main" id="{4899854B-279C-4F3B-9244-278AB7A3D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Freeform 32">
              <a:extLst>
                <a:ext uri="{FF2B5EF4-FFF2-40B4-BE49-F238E27FC236}">
                  <a16:creationId xmlns:a16="http://schemas.microsoft.com/office/drawing/2014/main" id="{C8ABE6F0-333F-456D-B7EA-1B784BE86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2" name="Group 29">
            <a:extLst>
              <a:ext uri="{FF2B5EF4-FFF2-40B4-BE49-F238E27FC236}">
                <a16:creationId xmlns:a16="http://schemas.microsoft.com/office/drawing/2014/main" id="{81C89210-3C89-41B6-A0BD-35F8A74DA13F}"/>
              </a:ext>
            </a:extLst>
          </p:cNvPr>
          <p:cNvGrpSpPr>
            <a:grpSpLocks/>
          </p:cNvGrpSpPr>
          <p:nvPr/>
        </p:nvGrpSpPr>
        <p:grpSpPr bwMode="auto">
          <a:xfrm>
            <a:off x="2406457" y="3935748"/>
            <a:ext cx="287338" cy="790575"/>
            <a:chOff x="528" y="240"/>
            <a:chExt cx="181" cy="498"/>
          </a:xfrm>
        </p:grpSpPr>
        <p:sp>
          <p:nvSpPr>
            <p:cNvPr id="203" name="Line 30">
              <a:extLst>
                <a:ext uri="{FF2B5EF4-FFF2-40B4-BE49-F238E27FC236}">
                  <a16:creationId xmlns:a16="http://schemas.microsoft.com/office/drawing/2014/main" id="{F018535D-3E39-4324-9B63-DA7C7695F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31">
              <a:extLst>
                <a:ext uri="{FF2B5EF4-FFF2-40B4-BE49-F238E27FC236}">
                  <a16:creationId xmlns:a16="http://schemas.microsoft.com/office/drawing/2014/main" id="{B98653DB-8CC6-49DB-B942-1FB8866C1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Freeform 32">
              <a:extLst>
                <a:ext uri="{FF2B5EF4-FFF2-40B4-BE49-F238E27FC236}">
                  <a16:creationId xmlns:a16="http://schemas.microsoft.com/office/drawing/2014/main" id="{E02F4633-0790-4BBA-8A25-7335A49E9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6" name="Group 288">
            <a:extLst>
              <a:ext uri="{FF2B5EF4-FFF2-40B4-BE49-F238E27FC236}">
                <a16:creationId xmlns:a16="http://schemas.microsoft.com/office/drawing/2014/main" id="{C1EEC637-4589-49FA-A4F9-E33C8541665A}"/>
              </a:ext>
            </a:extLst>
          </p:cNvPr>
          <p:cNvGrpSpPr>
            <a:grpSpLocks/>
          </p:cNvGrpSpPr>
          <p:nvPr/>
        </p:nvGrpSpPr>
        <p:grpSpPr bwMode="auto">
          <a:xfrm>
            <a:off x="5007735" y="5635126"/>
            <a:ext cx="222250" cy="858838"/>
            <a:chOff x="384" y="816"/>
            <a:chExt cx="140" cy="541"/>
          </a:xfrm>
        </p:grpSpPr>
        <p:sp>
          <p:nvSpPr>
            <p:cNvPr id="207" name="Line 289">
              <a:extLst>
                <a:ext uri="{FF2B5EF4-FFF2-40B4-BE49-F238E27FC236}">
                  <a16:creationId xmlns:a16="http://schemas.microsoft.com/office/drawing/2014/main" id="{A237FB76-F1D7-4EF4-ADC6-511031DE12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Line 290">
              <a:extLst>
                <a:ext uri="{FF2B5EF4-FFF2-40B4-BE49-F238E27FC236}">
                  <a16:creationId xmlns:a16="http://schemas.microsoft.com/office/drawing/2014/main" id="{32468E2F-2E80-4951-95C3-6403915B1B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Freeform 291">
              <a:extLst>
                <a:ext uri="{FF2B5EF4-FFF2-40B4-BE49-F238E27FC236}">
                  <a16:creationId xmlns:a16="http://schemas.microsoft.com/office/drawing/2014/main" id="{C0003856-5652-42FF-9917-552B731839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9A52629-A3ED-4D80-8821-25904674A625}"/>
              </a:ext>
            </a:extLst>
          </p:cNvPr>
          <p:cNvGrpSpPr/>
          <p:nvPr/>
        </p:nvGrpSpPr>
        <p:grpSpPr>
          <a:xfrm>
            <a:off x="3887505" y="5550773"/>
            <a:ext cx="1371600" cy="1358900"/>
            <a:chOff x="3887505" y="5550773"/>
            <a:chExt cx="1371600" cy="1358900"/>
          </a:xfrm>
        </p:grpSpPr>
        <p:sp>
          <p:nvSpPr>
            <p:cNvPr id="54" name="Freeform 293">
              <a:extLst>
                <a:ext uri="{FF2B5EF4-FFF2-40B4-BE49-F238E27FC236}">
                  <a16:creationId xmlns:a16="http://schemas.microsoft.com/office/drawing/2014/main" id="{7791961A-7157-4CC4-B32B-CDE8B1163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7505" y="5550773"/>
              <a:ext cx="1371600" cy="1358900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Rectangle 23">
              <a:extLst>
                <a:ext uri="{FF2B5EF4-FFF2-40B4-BE49-F238E27FC236}">
                  <a16:creationId xmlns:a16="http://schemas.microsoft.com/office/drawing/2014/main" id="{7EA446DA-F19A-4D4C-BEE8-1705915CE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024" y="5988534"/>
              <a:ext cx="259557" cy="434589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14" name="Group 29">
            <a:extLst>
              <a:ext uri="{FF2B5EF4-FFF2-40B4-BE49-F238E27FC236}">
                <a16:creationId xmlns:a16="http://schemas.microsoft.com/office/drawing/2014/main" id="{3D07852C-883C-4E7B-8B49-013C75F3551F}"/>
              </a:ext>
            </a:extLst>
          </p:cNvPr>
          <p:cNvGrpSpPr>
            <a:grpSpLocks/>
          </p:cNvGrpSpPr>
          <p:nvPr/>
        </p:nvGrpSpPr>
        <p:grpSpPr bwMode="auto">
          <a:xfrm>
            <a:off x="5472480" y="3929370"/>
            <a:ext cx="287338" cy="790575"/>
            <a:chOff x="528" y="240"/>
            <a:chExt cx="181" cy="498"/>
          </a:xfrm>
        </p:grpSpPr>
        <p:sp>
          <p:nvSpPr>
            <p:cNvPr id="215" name="Line 30">
              <a:extLst>
                <a:ext uri="{FF2B5EF4-FFF2-40B4-BE49-F238E27FC236}">
                  <a16:creationId xmlns:a16="http://schemas.microsoft.com/office/drawing/2014/main" id="{25CAA99B-CA76-4FC1-86DD-B9B0D034D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Line 31">
              <a:extLst>
                <a:ext uri="{FF2B5EF4-FFF2-40B4-BE49-F238E27FC236}">
                  <a16:creationId xmlns:a16="http://schemas.microsoft.com/office/drawing/2014/main" id="{9CD75579-2DB0-4C10-A488-7350F6438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Freeform 32">
              <a:extLst>
                <a:ext uri="{FF2B5EF4-FFF2-40B4-BE49-F238E27FC236}">
                  <a16:creationId xmlns:a16="http://schemas.microsoft.com/office/drawing/2014/main" id="{EE4AA9FC-D870-4031-863C-2C1E56FC0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9" name="TextBox 218">
            <a:extLst>
              <a:ext uri="{FF2B5EF4-FFF2-40B4-BE49-F238E27FC236}">
                <a16:creationId xmlns:a16="http://schemas.microsoft.com/office/drawing/2014/main" id="{7FC37B52-3767-4D5B-A8F7-A923853F5CEE}"/>
              </a:ext>
            </a:extLst>
          </p:cNvPr>
          <p:cNvSpPr txBox="1"/>
          <p:nvPr/>
        </p:nvSpPr>
        <p:spPr>
          <a:xfrm>
            <a:off x="2402835" y="6186488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562E843-B618-4A45-8FF2-A3CBA3C65B3D}"/>
              </a:ext>
            </a:extLst>
          </p:cNvPr>
          <p:cNvSpPr txBox="1"/>
          <p:nvPr/>
        </p:nvSpPr>
        <p:spPr>
          <a:xfrm>
            <a:off x="2402835" y="5805676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FA78CF2C-5688-4AA2-B38C-0E869B89915C}"/>
              </a:ext>
            </a:extLst>
          </p:cNvPr>
          <p:cNvGrpSpPr/>
          <p:nvPr/>
        </p:nvGrpSpPr>
        <p:grpSpPr>
          <a:xfrm>
            <a:off x="6713357" y="7527242"/>
            <a:ext cx="685800" cy="587829"/>
            <a:chOff x="166468" y="7843451"/>
            <a:chExt cx="685800" cy="587829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9D92DD51-F707-419F-978E-58A8DFA8B4BE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224" name="Isosceles Triangle 223">
                <a:extLst>
                  <a:ext uri="{FF2B5EF4-FFF2-40B4-BE49-F238E27FC236}">
                    <a16:creationId xmlns:a16="http://schemas.microsoft.com/office/drawing/2014/main" id="{2CE94006-2416-4EA6-9900-56E7B5A57593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C60DFAA6-79E0-4FB5-8760-06BF7DBBF569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E1A36585-787F-408D-A072-C47C46064047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67161944-F6C9-4EB2-AF14-5C73E262CEFA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108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181</cp:revision>
  <dcterms:created xsi:type="dcterms:W3CDTF">2002-08-21T12:11:08Z</dcterms:created>
  <dcterms:modified xsi:type="dcterms:W3CDTF">2020-01-31T17:13:26Z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