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31.01.2020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21822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Eyes Are The Window To The Precious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Brian Chinn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Sitting in chair, unloaded firearm on table pointed downrange. All Loading devices downloaded to 5 and on table.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signal, engage all targets with 2 shots each while seated.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10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paper, 1 precious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A37C5A-4504-4E76-A25E-8FCE28ACA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92" y="4002800"/>
            <a:ext cx="5936815" cy="54173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105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177</cp:revision>
  <dcterms:created xsi:type="dcterms:W3CDTF">2002-08-21T12:11:08Z</dcterms:created>
  <dcterms:modified xsi:type="dcterms:W3CDTF">2020-01-31T17:13:08Z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