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10483"/>
              </p:ext>
            </p:extLst>
          </p:nvPr>
        </p:nvGraphicFramePr>
        <p:xfrm>
          <a:off x="152400" y="152400"/>
          <a:ext cx="7010400" cy="38282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Bad Day At The Park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Chinn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Area 1, hands touching marks. Handgun downloaded to 5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downloaded to 5, stock on belt muzzle on lower mark.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All magazines downloaded to 5.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signal, engage targets from within shooting areas. T1-T3 must ONLY be engaged from P1.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39634D-8157-4BA7-899C-002CFA2130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6639"/>
            <a:ext cx="5943600" cy="5075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116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2020-01-31T17:13:01Z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