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513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71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87601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– Hitting the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Name: Stage 5 - At Department Dis- Qualifications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is a Standards Stage. You and your squad of mis-fits are at The Police Academy range. Its quarterly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Quals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and you are all terrified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Rangemaster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Russo! Unbeknownst to your squad mates – you’re an active member of IDPA! You’ve got this!!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P1, facing squarely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Handgun downloaded to 5 rounds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downloaded to 5 rounds, stock on belt muzzle pointed at cone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 to the body; 1 to head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STANDARDS Stage: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with only 1 shot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Perform a mandatory reload then reengage T1-T5 with only 1 shot each,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Perform a mandatory reload then reengage T1-T5 with only 1 shot each to the Head.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178846" y="812223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294063" y="81222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6764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7BE13924-5211-43A1-AEED-EA39D7046A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19800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02858880-800F-4A54-8C75-958C4A68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42B804BD-588E-4694-9576-A624A0D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A1ABDC9-DCBF-417C-AB3E-C344ECC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06142E35-546F-4874-94B6-DB5167AC959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6019800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AE43D2AA-8BC7-4504-BAD2-1D986D82D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CFFB6731-C5B2-45F6-8BAD-821A10D6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305D671-5E1F-4FFE-B522-E9EDCE273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269D1273-6675-4414-A275-E3A636370E9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6019800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17935E4B-4A0E-4203-8AF8-8E633F166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2365D32A-6956-4B8A-95E2-C519BA1A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74DED0A-620F-4875-8991-874801FA4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571A01-5876-466F-A737-4CA0DE00D3B3}"/>
              </a:ext>
            </a:extLst>
          </p:cNvPr>
          <p:cNvCxnSpPr>
            <a:cxnSpLocks/>
          </p:cNvCxnSpPr>
          <p:nvPr/>
        </p:nvCxnSpPr>
        <p:spPr>
          <a:xfrm flipH="1">
            <a:off x="3178846" y="85344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081DB5-26B6-48E8-8D81-37024E1A5F93}"/>
              </a:ext>
            </a:extLst>
          </p:cNvPr>
          <p:cNvCxnSpPr>
            <a:cxnSpLocks/>
          </p:cNvCxnSpPr>
          <p:nvPr/>
        </p:nvCxnSpPr>
        <p:spPr>
          <a:xfrm flipV="1">
            <a:off x="3173543" y="8104401"/>
            <a:ext cx="1" cy="4121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07E980-3CE4-4597-93AC-10806F73326E}"/>
              </a:ext>
            </a:extLst>
          </p:cNvPr>
          <p:cNvCxnSpPr>
            <a:cxnSpLocks/>
          </p:cNvCxnSpPr>
          <p:nvPr/>
        </p:nvCxnSpPr>
        <p:spPr>
          <a:xfrm flipV="1">
            <a:off x="3770441" y="8122239"/>
            <a:ext cx="1" cy="4121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0040B0-94FD-47B0-95E6-9860D6DAD4CE}"/>
              </a:ext>
            </a:extLst>
          </p:cNvPr>
          <p:cNvSpPr txBox="1"/>
          <p:nvPr/>
        </p:nvSpPr>
        <p:spPr>
          <a:xfrm>
            <a:off x="35052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9D68A5-F6CC-4A90-84C2-482C6233067F}"/>
              </a:ext>
            </a:extLst>
          </p:cNvPr>
          <p:cNvSpPr txBox="1"/>
          <p:nvPr/>
        </p:nvSpPr>
        <p:spPr>
          <a:xfrm>
            <a:off x="25908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pic>
        <p:nvPicPr>
          <p:cNvPr id="31" name="Picture 30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32" name="Group 29">
            <a:extLst>
              <a:ext uri="{FF2B5EF4-FFF2-40B4-BE49-F238E27FC236}">
                <a16:creationId xmlns:a16="http://schemas.microsoft.com/office/drawing/2014/main" id="{7BE13924-5211-43A1-AEED-EA39D7046A9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6019800"/>
            <a:ext cx="287338" cy="790575"/>
            <a:chOff x="528" y="240"/>
            <a:chExt cx="181" cy="498"/>
          </a:xfrm>
        </p:grpSpPr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02858880-800F-4A54-8C75-958C4A68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42B804BD-588E-4694-9576-A624A0D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3A1ABDC9-DCBF-417C-AB3E-C344ECC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29">
            <a:extLst>
              <a:ext uri="{FF2B5EF4-FFF2-40B4-BE49-F238E27FC236}">
                <a16:creationId xmlns:a16="http://schemas.microsoft.com/office/drawing/2014/main" id="{7BE13924-5211-43A1-AEED-EA39D7046A9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019800"/>
            <a:ext cx="287338" cy="790575"/>
            <a:chOff x="528" y="240"/>
            <a:chExt cx="181" cy="498"/>
          </a:xfrm>
        </p:grpSpPr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02858880-800F-4A54-8C75-958C4A68B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42B804BD-588E-4694-9576-A624A0D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A1ABDC9-DCBF-417C-AB3E-C344ECC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F9D68A5-F6CC-4A90-84C2-482C6233067F}"/>
              </a:ext>
            </a:extLst>
          </p:cNvPr>
          <p:cNvSpPr txBox="1"/>
          <p:nvPr/>
        </p:nvSpPr>
        <p:spPr>
          <a:xfrm>
            <a:off x="42672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9D68A5-F6CC-4A90-84C2-482C6233067F}"/>
              </a:ext>
            </a:extLst>
          </p:cNvPr>
          <p:cNvSpPr txBox="1"/>
          <p:nvPr/>
        </p:nvSpPr>
        <p:spPr>
          <a:xfrm>
            <a:off x="50292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7EBD5F-06E0-48F2-8EAC-060CDC791F13}"/>
              </a:ext>
            </a:extLst>
          </p:cNvPr>
          <p:cNvGrpSpPr/>
          <p:nvPr/>
        </p:nvGrpSpPr>
        <p:grpSpPr>
          <a:xfrm>
            <a:off x="6591838" y="7780252"/>
            <a:ext cx="246270" cy="304469"/>
            <a:chOff x="439530" y="6246813"/>
            <a:chExt cx="339943" cy="567994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C868CA4-0F22-4554-8E3E-DE3DD0DB10D4}"/>
                </a:ext>
              </a:extLst>
            </p:cNvPr>
            <p:cNvSpPr/>
            <p:nvPr/>
          </p:nvSpPr>
          <p:spPr>
            <a:xfrm>
              <a:off x="457200" y="6246813"/>
              <a:ext cx="304800" cy="5126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774EEB-B7CD-449E-8381-9718F529A403}"/>
                </a:ext>
              </a:extLst>
            </p:cNvPr>
            <p:cNvSpPr/>
            <p:nvPr/>
          </p:nvSpPr>
          <p:spPr>
            <a:xfrm>
              <a:off x="533400" y="6248400"/>
              <a:ext cx="152400" cy="76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2DAB7D-C978-4D75-A7D7-2480F524B954}"/>
                </a:ext>
              </a:extLst>
            </p:cNvPr>
            <p:cNvSpPr/>
            <p:nvPr/>
          </p:nvSpPr>
          <p:spPr>
            <a:xfrm>
              <a:off x="439530" y="6738686"/>
              <a:ext cx="339943" cy="76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217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179</cp:revision>
  <dcterms:created xsi:type="dcterms:W3CDTF">2002-08-21T12:11:08Z</dcterms:created>
  <dcterms:modified xsi:type="dcterms:W3CDTF">2020-01-31T17:34:40Z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