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24.09.2019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671326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F969308-7D46-4DB9-BEEA-20816E324E23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8600EF4-164F-42FF-B187-712D84A335B7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588111A-4FAC-475D-859A-8FF7735109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8D194CC-FA79-4AB2-A5B9-D9EDA4FE82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A9D47D5-A2EB-44BF-A065-886B7A572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A1AF15C-C735-4AF2-94E2-1586933FC2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8137490-2EBA-468D-B6FF-EF23995D039D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F2AB3A1-F1B1-401F-9E78-BA48410E6371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5DCB935-9439-4664-A076-2F397F659180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F1B9F08-355E-4234-AAB8-7164EA3306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043C4AE-1A62-422D-A1A4-A3153B722D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DE81815-18E4-4309-8AB3-EE17636F29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3F0662B-7FA9-4276-85BD-C29009354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EBB96EF-23B0-4998-A470-0F61DB683119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1B4A2F-448F-4102-B6C8-36E277B04961}"/>
              </a:ext>
            </a:extLst>
          </p:cNvPr>
          <p:cNvGrpSpPr/>
          <p:nvPr/>
        </p:nvGrpSpPr>
        <p:grpSpPr>
          <a:xfrm>
            <a:off x="-1098444" y="653256"/>
            <a:ext cx="290513" cy="787400"/>
            <a:chOff x="9296400" y="3392569"/>
            <a:chExt cx="290513" cy="787400"/>
          </a:xfrm>
        </p:grpSpPr>
        <p:grpSp>
          <p:nvGrpSpPr>
            <p:cNvPr id="55" name="Group 33">
              <a:extLst>
                <a:ext uri="{FF2B5EF4-FFF2-40B4-BE49-F238E27FC236}">
                  <a16:creationId xmlns:a16="http://schemas.microsoft.com/office/drawing/2014/main" id="{502B57A4-72E4-4FF1-9E4F-DA6ADA39FC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59" name="Line 34">
                <a:extLst>
                  <a:ext uri="{FF2B5EF4-FFF2-40B4-BE49-F238E27FC236}">
                    <a16:creationId xmlns:a16="http://schemas.microsoft.com/office/drawing/2014/main" id="{798446FA-BBDC-43C9-9F9D-CD617859C7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Line 35">
                <a:extLst>
                  <a:ext uri="{FF2B5EF4-FFF2-40B4-BE49-F238E27FC236}">
                    <a16:creationId xmlns:a16="http://schemas.microsoft.com/office/drawing/2014/main" id="{32DE4F31-C5E6-4D18-B02B-615286BF6A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Freeform 36">
                <a:extLst>
                  <a:ext uri="{FF2B5EF4-FFF2-40B4-BE49-F238E27FC236}">
                    <a16:creationId xmlns:a16="http://schemas.microsoft.com/office/drawing/2014/main" id="{8BA84E24-BEF0-4AE8-8D15-77DB87CED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5D6AC299-5B70-49B3-A27D-ABFD8B447C8F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59530DFA-EC95-44E9-9226-AAFAF12A5076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F0F4961B-677A-4CF3-80EB-F6EF50BE855D}"/>
              </a:ext>
            </a:extLst>
          </p:cNvPr>
          <p:cNvGrpSpPr/>
          <p:nvPr/>
        </p:nvGrpSpPr>
        <p:grpSpPr>
          <a:xfrm>
            <a:off x="-3552986" y="4757552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94A211FA-DAEA-4C84-B01D-C5A12D65B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9FB6C115-8C3A-45AF-80B8-9C42750E0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2FA1AEEB-C7B5-4DBC-B595-6B363952B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668E308A-C76C-4744-9484-2577989B59C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E860B781-AC92-4E36-A181-025AAACF3BB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45B5B79C-D016-4C1C-A7B8-9D7E455433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D3CA564B-5A6B-42B1-8B74-B3C94AA93B2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4F778D99-58ED-42BB-B1BA-FB22E602EC8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3324A4CD-7F3C-4C46-BD9B-88CF5D99E5B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C3C0683A-7B5D-4AC1-9738-B3447997F257}"/>
              </a:ext>
            </a:extLst>
          </p:cNvPr>
          <p:cNvGrpSpPr/>
          <p:nvPr/>
        </p:nvGrpSpPr>
        <p:grpSpPr>
          <a:xfrm>
            <a:off x="-547686" y="573064"/>
            <a:ext cx="287338" cy="790575"/>
            <a:chOff x="619125" y="5181441"/>
            <a:chExt cx="287338" cy="790575"/>
          </a:xfrm>
        </p:grpSpPr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35C5736D-A717-4C87-B109-975941D386BE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1061" name="Group 29">
                <a:extLst>
                  <a:ext uri="{FF2B5EF4-FFF2-40B4-BE49-F238E27FC236}">
                    <a16:creationId xmlns:a16="http://schemas.microsoft.com/office/drawing/2014/main" id="{A356822F-522D-4C8D-9C5D-37000D8B43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1063" name="Line 30">
                  <a:extLst>
                    <a:ext uri="{FF2B5EF4-FFF2-40B4-BE49-F238E27FC236}">
                      <a16:creationId xmlns:a16="http://schemas.microsoft.com/office/drawing/2014/main" id="{F1C83F3B-9C24-47A0-9429-408DBC10B1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31">
                  <a:extLst>
                    <a:ext uri="{FF2B5EF4-FFF2-40B4-BE49-F238E27FC236}">
                      <a16:creationId xmlns:a16="http://schemas.microsoft.com/office/drawing/2014/main" id="{18FB9066-B3B3-4634-81C2-F009EDB2AB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Freeform 32">
                  <a:extLst>
                    <a:ext uri="{FF2B5EF4-FFF2-40B4-BE49-F238E27FC236}">
                      <a16:creationId xmlns:a16="http://schemas.microsoft.com/office/drawing/2014/main" id="{970D2D62-CBF1-41A6-8755-6D65F65A95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EC4CB122-D16A-4463-8695-DACF0CCDB152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4F9AF53A-E0C6-45C0-B95C-E855B4E0C8F5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235</Words>
  <Application>Microsoft Office PowerPoint</Application>
  <PresentationFormat>Custom</PresentationFormat>
  <Paragraphs>76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171</cp:revision>
  <dcterms:created xsi:type="dcterms:W3CDTF">2002-08-21T12:11:08Z</dcterms:created>
  <dcterms:modified xsi:type="dcterms:W3CDTF">2019-09-24T19:13:34Z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