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1498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8821A-B5C3-40C9-8EAC-1C946167189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DD2A4-478D-4377-A6DC-33D329C733C6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2071B5-CD6A-4DB3-98E3-2C5A3BB5D44C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4B0AE0-84C2-466A-B053-C42FDA72611A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1F865F-4F4B-4968-8583-36A39C088628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8A0F24-BD6E-49CF-BAC9-3B7089700118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C98AA0-68FC-4BEE-BEF2-2B45411A35A4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64A941-A715-43F6-AB06-B90F565F009B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AFE37A-FC0D-4F60-88AD-F30133F2621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A1B005-029B-4CED-85EB-F5C80C88F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AEECD12-A9E6-453E-B36A-BE897F427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ADCAA16-1EFB-4D07-9578-636EED5CE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4B06643-1FCE-4F14-BD0D-318F69AAA0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A23303-1D58-4F0E-87DD-42EBA55D731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7CAC6C41-2752-4393-A976-E49514725C33}"/>
              </a:ext>
            </a:extLst>
          </p:cNvPr>
          <p:cNvGrpSpPr/>
          <p:nvPr/>
        </p:nvGrpSpPr>
        <p:grpSpPr>
          <a:xfrm>
            <a:off x="-3839938" y="4435345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DCD5770C-E668-4A2C-A277-5E8E0DEA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8D3830D2-395F-49CB-8BC0-C571E50C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3B4245AA-31F6-4372-A828-A977B2FB6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862DFE4-673C-4CCC-88FA-0F5A454973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DDF08BBF-A25A-4425-9E4B-FBFA8726C7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52DBFB37-18BC-4B18-8868-71452DA183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C333B61A-CEC1-4243-835B-BD099252D3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928B0D10-1865-474A-97F3-AEF1FD55F7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D595062-443E-4490-AFD7-D95B368966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6DBD0D3-5F03-43F6-9B42-2D76582F9FC4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CD489DE9-0465-4EE7-A1B6-C83C96F4965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BE003AC1-27EE-4FB1-9732-15A88E12D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17F19C6E-9882-4361-B287-8B65385E64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F2A1484C-35DD-45F7-B577-3DFB4234C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DB234064-6042-4704-903D-1B587D403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6836EA2A-12DF-46C7-B35A-BEE7E78AAF6A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72680C0C-444A-4BCF-A309-849BF5704A4D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7EE3537D-BC91-476B-857E-7292CFE17965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67" name="Group 33">
              <a:extLst>
                <a:ext uri="{FF2B5EF4-FFF2-40B4-BE49-F238E27FC236}">
                  <a16:creationId xmlns:a16="http://schemas.microsoft.com/office/drawing/2014/main" id="{14EF40CE-376E-4337-9EA3-B4236887F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0" name="Line 34">
                <a:extLst>
                  <a:ext uri="{FF2B5EF4-FFF2-40B4-BE49-F238E27FC236}">
                    <a16:creationId xmlns:a16="http://schemas.microsoft.com/office/drawing/2014/main" id="{54EE1EFB-851F-4B8C-923B-053C08957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35">
                <a:extLst>
                  <a:ext uri="{FF2B5EF4-FFF2-40B4-BE49-F238E27FC236}">
                    <a16:creationId xmlns:a16="http://schemas.microsoft.com/office/drawing/2014/main" id="{107FB3E2-8E2C-4334-A61B-4B41AD818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Freeform 36">
                <a:extLst>
                  <a:ext uri="{FF2B5EF4-FFF2-40B4-BE49-F238E27FC236}">
                    <a16:creationId xmlns:a16="http://schemas.microsoft.com/office/drawing/2014/main" id="{9FF385B6-D1A5-4EE6-9AB7-27A4E5BC7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8" name="Freeform 32">
              <a:extLst>
                <a:ext uri="{FF2B5EF4-FFF2-40B4-BE49-F238E27FC236}">
                  <a16:creationId xmlns:a16="http://schemas.microsoft.com/office/drawing/2014/main" id="{53F0EC7B-CCAA-4DC1-86FD-A81B2238371B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695C64A-3078-4997-9BE1-B591042CE3AE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243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2019-09-24T19:13:31Z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