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51" d="100"/>
          <a:sy n="51" d="100"/>
        </p:scale>
        <p:origin x="2424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24.09.2019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92929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C5E07D-D1AA-4469-9FBF-64217124C63E}"/>
              </a:ext>
            </a:extLst>
          </p:cNvPr>
          <p:cNvGrpSpPr/>
          <p:nvPr/>
        </p:nvGrpSpPr>
        <p:grpSpPr>
          <a:xfrm>
            <a:off x="2971800" y="4972407"/>
            <a:ext cx="290513" cy="787400"/>
            <a:chOff x="9296400" y="3392569"/>
            <a:chExt cx="290513" cy="787400"/>
          </a:xfrm>
        </p:grpSpPr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753F57F2-C08D-4E01-8ACC-F69CF0FC0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C3909890-FE40-4386-8AC0-983414007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7DAE07C6-CC9A-4EDB-9A56-9701FB879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3C8884AD-128E-404C-B482-8B6F8856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B6FF2B61-A77C-49DC-B72D-BFF261BCC30A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32BD3C6D-C84C-403A-9F2A-DDC457B49154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229</Words>
  <Application>Microsoft Office PowerPoint</Application>
  <PresentationFormat>Custom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2019-09-24T19:04:00Z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