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24.09.2019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oup 29">
            <a:extLst>
              <a:ext uri="{FF2B5EF4-FFF2-40B4-BE49-F238E27FC236}">
                <a16:creationId xmlns:a16="http://schemas.microsoft.com/office/drawing/2014/main" id="{ED76A31A-B399-41D2-874F-FC5425C3C5F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089495" y="4360056"/>
            <a:ext cx="289622" cy="790575"/>
            <a:chOff x="528" y="240"/>
            <a:chExt cx="181" cy="498"/>
          </a:xfrm>
        </p:grpSpPr>
        <p:sp>
          <p:nvSpPr>
            <p:cNvPr id="248" name="Line 30">
              <a:extLst>
                <a:ext uri="{FF2B5EF4-FFF2-40B4-BE49-F238E27FC236}">
                  <a16:creationId xmlns:a16="http://schemas.microsoft.com/office/drawing/2014/main" id="{FBA23A3C-6ACD-4C1D-AD68-700199243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Line 31">
              <a:extLst>
                <a:ext uri="{FF2B5EF4-FFF2-40B4-BE49-F238E27FC236}">
                  <a16:creationId xmlns:a16="http://schemas.microsoft.com/office/drawing/2014/main" id="{7A8F3060-E6CD-4311-A36D-6ECE55FE4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Freeform 32">
              <a:extLst>
                <a:ext uri="{FF2B5EF4-FFF2-40B4-BE49-F238E27FC236}">
                  <a16:creationId xmlns:a16="http://schemas.microsoft.com/office/drawing/2014/main" id="{3875E55F-52F6-4B7B-9EAC-F00BEB13E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4" name="Group 33">
            <a:extLst>
              <a:ext uri="{FF2B5EF4-FFF2-40B4-BE49-F238E27FC236}">
                <a16:creationId xmlns:a16="http://schemas.microsoft.com/office/drawing/2014/main" id="{62B8E140-374C-4132-A430-0D6E870EF76C}"/>
              </a:ext>
            </a:extLst>
          </p:cNvPr>
          <p:cNvGrpSpPr>
            <a:grpSpLocks/>
          </p:cNvGrpSpPr>
          <p:nvPr/>
        </p:nvGrpSpPr>
        <p:grpSpPr bwMode="auto">
          <a:xfrm>
            <a:off x="6266697" y="4769066"/>
            <a:ext cx="290513" cy="787400"/>
            <a:chOff x="2244" y="2118"/>
            <a:chExt cx="181" cy="499"/>
          </a:xfrm>
        </p:grpSpPr>
        <p:sp>
          <p:nvSpPr>
            <p:cNvPr id="215" name="Line 34">
              <a:extLst>
                <a:ext uri="{FF2B5EF4-FFF2-40B4-BE49-F238E27FC236}">
                  <a16:creationId xmlns:a16="http://schemas.microsoft.com/office/drawing/2014/main" id="{9BB5CFCB-765D-4213-9502-B23E2628A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35">
              <a:extLst>
                <a:ext uri="{FF2B5EF4-FFF2-40B4-BE49-F238E27FC236}">
                  <a16:creationId xmlns:a16="http://schemas.microsoft.com/office/drawing/2014/main" id="{C2B99120-1411-4A30-BD34-B8B9FDD22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Freeform 36">
              <a:extLst>
                <a:ext uri="{FF2B5EF4-FFF2-40B4-BE49-F238E27FC236}">
                  <a16:creationId xmlns:a16="http://schemas.microsoft.com/office/drawing/2014/main" id="{41CE62D3-1CBD-482E-A95B-520F929CF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2" name="Group 314">
            <a:extLst>
              <a:ext uri="{FF2B5EF4-FFF2-40B4-BE49-F238E27FC236}">
                <a16:creationId xmlns:a16="http://schemas.microsoft.com/office/drawing/2014/main" id="{EF38FB97-B21A-4EAB-A744-36A4EFE1C1F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37264" y="7584420"/>
            <a:ext cx="222250" cy="858838"/>
            <a:chOff x="366" y="1371"/>
            <a:chExt cx="140" cy="541"/>
          </a:xfrm>
        </p:grpSpPr>
        <p:sp>
          <p:nvSpPr>
            <p:cNvPr id="223" name="Line 315">
              <a:extLst>
                <a:ext uri="{FF2B5EF4-FFF2-40B4-BE49-F238E27FC236}">
                  <a16:creationId xmlns:a16="http://schemas.microsoft.com/office/drawing/2014/main" id="{A0022506-5D17-49BE-B865-18AA344F91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Line 316">
              <a:extLst>
                <a:ext uri="{FF2B5EF4-FFF2-40B4-BE49-F238E27FC236}">
                  <a16:creationId xmlns:a16="http://schemas.microsoft.com/office/drawing/2014/main" id="{5FF342D5-7EE5-49D6-9A75-B3FBAEFCE5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Freeform 317">
              <a:extLst>
                <a:ext uri="{FF2B5EF4-FFF2-40B4-BE49-F238E27FC236}">
                  <a16:creationId xmlns:a16="http://schemas.microsoft.com/office/drawing/2014/main" id="{5AE7A7DA-6184-44CB-A509-A85D7E799C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314">
            <a:extLst>
              <a:ext uri="{FF2B5EF4-FFF2-40B4-BE49-F238E27FC236}">
                <a16:creationId xmlns:a16="http://schemas.microsoft.com/office/drawing/2014/main" id="{C3FDBCB3-E88F-4197-84CB-60CFB157098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37641" y="6053903"/>
            <a:ext cx="222250" cy="858838"/>
            <a:chOff x="366" y="1371"/>
            <a:chExt cx="140" cy="541"/>
          </a:xfrm>
        </p:grpSpPr>
        <p:sp>
          <p:nvSpPr>
            <p:cNvPr id="219" name="Line 315">
              <a:extLst>
                <a:ext uri="{FF2B5EF4-FFF2-40B4-BE49-F238E27FC236}">
                  <a16:creationId xmlns:a16="http://schemas.microsoft.com/office/drawing/2014/main" id="{02EF70BB-75DC-49F8-A8E3-4A5561C801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316">
              <a:extLst>
                <a:ext uri="{FF2B5EF4-FFF2-40B4-BE49-F238E27FC236}">
                  <a16:creationId xmlns:a16="http://schemas.microsoft.com/office/drawing/2014/main" id="{B4A902F8-F51C-4E8A-98F1-E433D9B29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Freeform 317">
              <a:extLst>
                <a:ext uri="{FF2B5EF4-FFF2-40B4-BE49-F238E27FC236}">
                  <a16:creationId xmlns:a16="http://schemas.microsoft.com/office/drawing/2014/main" id="{A5442121-33DF-4611-AAF8-367C4D4E1F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98661"/>
              </p:ext>
            </p:extLst>
          </p:nvPr>
        </p:nvGraphicFramePr>
        <p:xfrm>
          <a:off x="152400" y="152400"/>
          <a:ext cx="7010400" cy="338496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Inspired by 'Inspired by Kevin'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 loaded and holstered, palms flat on upper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muzzle on lower X.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20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10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T1-T10 with at least 2 shots each from within the shooting areas.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NOTE: Cones define 180 line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>
            <a:off x="2714092" y="8711923"/>
            <a:ext cx="275199" cy="7985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2415643" y="9510506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628650" y="65253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28E538-D35A-47D9-BBB5-CDBAFDF88BFE}"/>
              </a:ext>
            </a:extLst>
          </p:cNvPr>
          <p:cNvSpPr txBox="1"/>
          <p:nvPr/>
        </p:nvSpPr>
        <p:spPr>
          <a:xfrm flipH="1">
            <a:off x="6742417" y="4188119"/>
            <a:ext cx="5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BB7988F-8539-46F3-A887-7C8752895164}"/>
              </a:ext>
            </a:extLst>
          </p:cNvPr>
          <p:cNvGrpSpPr/>
          <p:nvPr/>
        </p:nvGrpSpPr>
        <p:grpSpPr>
          <a:xfrm flipH="1">
            <a:off x="62226" y="8690670"/>
            <a:ext cx="691253" cy="587829"/>
            <a:chOff x="166468" y="7843451"/>
            <a:chExt cx="685800" cy="58782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FDA8AB5-93F6-4F0A-8D19-4BC6A8D2BFAC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0ECA5011-82F7-439D-91F4-37BEBEA7E4CF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D8AAC04-8FF0-4CD3-BE6D-76710E6857CC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1A93EF-CE3B-48A2-8B7E-2E3E504BCE58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78F0AE-1D08-414D-A3BB-646BE3898619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180 line cone</a:t>
              </a: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F0EFE9B-A8EA-4BDB-99A2-241F453A5197}"/>
              </a:ext>
            </a:extLst>
          </p:cNvPr>
          <p:cNvCxnSpPr>
            <a:cxnSpLocks/>
          </p:cNvCxnSpPr>
          <p:nvPr/>
        </p:nvCxnSpPr>
        <p:spPr>
          <a:xfrm>
            <a:off x="3484578" y="7056409"/>
            <a:ext cx="386210" cy="52801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797AD3C-F1DB-4DC5-BAF3-DCEE2C7BC8FB}"/>
              </a:ext>
            </a:extLst>
          </p:cNvPr>
          <p:cNvCxnSpPr>
            <a:cxnSpLocks/>
          </p:cNvCxnSpPr>
          <p:nvPr/>
        </p:nvCxnSpPr>
        <p:spPr>
          <a:xfrm>
            <a:off x="2332270" y="8711923"/>
            <a:ext cx="108892" cy="82417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781C637-3B6B-4DB7-9BCF-5E12557E1D27}"/>
              </a:ext>
            </a:extLst>
          </p:cNvPr>
          <p:cNvSpPr txBox="1"/>
          <p:nvPr/>
        </p:nvSpPr>
        <p:spPr>
          <a:xfrm flipH="1">
            <a:off x="6009561" y="4030334"/>
            <a:ext cx="5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421BE-21EF-4030-A70C-B0908367D8A9}"/>
              </a:ext>
            </a:extLst>
          </p:cNvPr>
          <p:cNvSpPr txBox="1"/>
          <p:nvPr/>
        </p:nvSpPr>
        <p:spPr>
          <a:xfrm flipH="1">
            <a:off x="4893198" y="4110095"/>
            <a:ext cx="5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254EB6-96BC-4216-94E5-CBBB199464D8}"/>
              </a:ext>
            </a:extLst>
          </p:cNvPr>
          <p:cNvSpPr txBox="1"/>
          <p:nvPr/>
        </p:nvSpPr>
        <p:spPr>
          <a:xfrm flipH="1">
            <a:off x="4295152" y="4085623"/>
            <a:ext cx="5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AA540B-9D50-47B4-9BF6-7A67E1F54C06}"/>
              </a:ext>
            </a:extLst>
          </p:cNvPr>
          <p:cNvSpPr txBox="1"/>
          <p:nvPr/>
        </p:nvSpPr>
        <p:spPr>
          <a:xfrm flipH="1">
            <a:off x="3785517" y="4069732"/>
            <a:ext cx="5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2181A9-04B3-4317-BC11-590134E989B5}"/>
              </a:ext>
            </a:extLst>
          </p:cNvPr>
          <p:cNvSpPr txBox="1"/>
          <p:nvPr/>
        </p:nvSpPr>
        <p:spPr>
          <a:xfrm flipH="1">
            <a:off x="2750099" y="4362731"/>
            <a:ext cx="5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10A77A-E343-4ED3-B3B2-EFA23B57B480}"/>
              </a:ext>
            </a:extLst>
          </p:cNvPr>
          <p:cNvSpPr txBox="1"/>
          <p:nvPr/>
        </p:nvSpPr>
        <p:spPr>
          <a:xfrm flipH="1">
            <a:off x="2042953" y="4524745"/>
            <a:ext cx="5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853F24-A428-471D-AA9B-FDA3D986D8EA}"/>
              </a:ext>
            </a:extLst>
          </p:cNvPr>
          <p:cNvSpPr txBox="1"/>
          <p:nvPr/>
        </p:nvSpPr>
        <p:spPr>
          <a:xfrm flipH="1">
            <a:off x="1691151" y="5601545"/>
            <a:ext cx="5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grpSp>
        <p:nvGrpSpPr>
          <p:cNvPr id="89" name="Group 29">
            <a:extLst>
              <a:ext uri="{FF2B5EF4-FFF2-40B4-BE49-F238E27FC236}">
                <a16:creationId xmlns:a16="http://schemas.microsoft.com/office/drawing/2014/main" id="{C6D58EDC-26B5-4EC5-80A4-1C85D32EE73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94886" y="4398542"/>
            <a:ext cx="289622" cy="790575"/>
            <a:chOff x="528" y="240"/>
            <a:chExt cx="181" cy="498"/>
          </a:xfrm>
        </p:grpSpPr>
        <p:sp>
          <p:nvSpPr>
            <p:cNvPr id="152" name="Line 30">
              <a:extLst>
                <a:ext uri="{FF2B5EF4-FFF2-40B4-BE49-F238E27FC236}">
                  <a16:creationId xmlns:a16="http://schemas.microsoft.com/office/drawing/2014/main" id="{016B5471-D473-4CCC-BE15-000EE2C0E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31">
              <a:extLst>
                <a:ext uri="{FF2B5EF4-FFF2-40B4-BE49-F238E27FC236}">
                  <a16:creationId xmlns:a16="http://schemas.microsoft.com/office/drawing/2014/main" id="{0841F7A5-580B-4297-871A-5842B307D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E77249F1-EC22-4766-840E-64A7CF337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" name="Group 29">
            <a:extLst>
              <a:ext uri="{FF2B5EF4-FFF2-40B4-BE49-F238E27FC236}">
                <a16:creationId xmlns:a16="http://schemas.microsoft.com/office/drawing/2014/main" id="{C0DF052D-234D-4B30-883E-E1F4748B28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88752" y="4251512"/>
            <a:ext cx="289622" cy="790575"/>
            <a:chOff x="528" y="240"/>
            <a:chExt cx="181" cy="498"/>
          </a:xfrm>
        </p:grpSpPr>
        <p:sp>
          <p:nvSpPr>
            <p:cNvPr id="149" name="Line 30">
              <a:extLst>
                <a:ext uri="{FF2B5EF4-FFF2-40B4-BE49-F238E27FC236}">
                  <a16:creationId xmlns:a16="http://schemas.microsoft.com/office/drawing/2014/main" id="{953656FA-329F-44FD-99D8-5AE0362A3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31">
              <a:extLst>
                <a:ext uri="{FF2B5EF4-FFF2-40B4-BE49-F238E27FC236}">
                  <a16:creationId xmlns:a16="http://schemas.microsoft.com/office/drawing/2014/main" id="{0BEC9EC9-3B0D-49CA-8B99-A5F5599B3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32">
              <a:extLst>
                <a:ext uri="{FF2B5EF4-FFF2-40B4-BE49-F238E27FC236}">
                  <a16:creationId xmlns:a16="http://schemas.microsoft.com/office/drawing/2014/main" id="{1F1B0AD2-17E1-4BF9-90B5-575216489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" name="Group 29">
            <a:extLst>
              <a:ext uri="{FF2B5EF4-FFF2-40B4-BE49-F238E27FC236}">
                <a16:creationId xmlns:a16="http://schemas.microsoft.com/office/drawing/2014/main" id="{D58EABF5-2858-4325-ADD8-0D09BADA74D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61604" y="4283529"/>
            <a:ext cx="289622" cy="790575"/>
            <a:chOff x="528" y="240"/>
            <a:chExt cx="181" cy="498"/>
          </a:xfrm>
        </p:grpSpPr>
        <p:sp>
          <p:nvSpPr>
            <p:cNvPr id="120" name="Line 30">
              <a:extLst>
                <a:ext uri="{FF2B5EF4-FFF2-40B4-BE49-F238E27FC236}">
                  <a16:creationId xmlns:a16="http://schemas.microsoft.com/office/drawing/2014/main" id="{FC38FF2A-3E9D-498D-85A1-CAAC0EEFF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31">
              <a:extLst>
                <a:ext uri="{FF2B5EF4-FFF2-40B4-BE49-F238E27FC236}">
                  <a16:creationId xmlns:a16="http://schemas.microsoft.com/office/drawing/2014/main" id="{F22E7337-61B7-4CA3-B3F3-905724065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32">
              <a:extLst>
                <a:ext uri="{FF2B5EF4-FFF2-40B4-BE49-F238E27FC236}">
                  <a16:creationId xmlns:a16="http://schemas.microsoft.com/office/drawing/2014/main" id="{6B71E74E-2904-45B8-8850-753E91D34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8675BA7-9B6F-43FA-801D-E020DF1C4CE6}"/>
              </a:ext>
            </a:extLst>
          </p:cNvPr>
          <p:cNvCxnSpPr>
            <a:cxnSpLocks/>
          </p:cNvCxnSpPr>
          <p:nvPr/>
        </p:nvCxnSpPr>
        <p:spPr>
          <a:xfrm flipV="1">
            <a:off x="3484578" y="6166357"/>
            <a:ext cx="1543770" cy="91825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CB219D4-F119-4F99-91A9-222EEAEE51E8}"/>
              </a:ext>
            </a:extLst>
          </p:cNvPr>
          <p:cNvCxnSpPr>
            <a:cxnSpLocks/>
          </p:cNvCxnSpPr>
          <p:nvPr/>
        </p:nvCxnSpPr>
        <p:spPr>
          <a:xfrm flipV="1">
            <a:off x="3870788" y="6483324"/>
            <a:ext cx="1541589" cy="106467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Freeform 53">
            <a:extLst>
              <a:ext uri="{FF2B5EF4-FFF2-40B4-BE49-F238E27FC236}">
                <a16:creationId xmlns:a16="http://schemas.microsoft.com/office/drawing/2014/main" id="{656935F7-8532-4DB8-95A1-E4E54810A11D}"/>
              </a:ext>
            </a:extLst>
          </p:cNvPr>
          <p:cNvSpPr>
            <a:spLocks/>
          </p:cNvSpPr>
          <p:nvPr/>
        </p:nvSpPr>
        <p:spPr bwMode="auto">
          <a:xfrm flipH="1">
            <a:off x="5028349" y="4896884"/>
            <a:ext cx="384029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1B2A6C8-6D47-4162-B2A1-0AB71DBBB6EF}"/>
              </a:ext>
            </a:extLst>
          </p:cNvPr>
          <p:cNvGrpSpPr/>
          <p:nvPr/>
        </p:nvGrpSpPr>
        <p:grpSpPr>
          <a:xfrm flipH="1">
            <a:off x="6686173" y="5666408"/>
            <a:ext cx="691253" cy="587829"/>
            <a:chOff x="166468" y="7843451"/>
            <a:chExt cx="685800" cy="587829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12C01A7E-6B2F-42AB-8F4B-7E523CCD141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63" name="Isosceles Triangle 162">
                <a:extLst>
                  <a:ext uri="{FF2B5EF4-FFF2-40B4-BE49-F238E27FC236}">
                    <a16:creationId xmlns:a16="http://schemas.microsoft.com/office/drawing/2014/main" id="{FF61CEB5-5E56-4965-86AD-780E5D9BA21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C833453-30C1-42C8-8AA3-83602233C7C5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04325F92-14E8-435D-8534-42C51659BC69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86EAC88-FDCE-4CFD-8DFE-D14AEF4CD52D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180 line cone</a:t>
              </a:r>
            </a:p>
          </p:txBody>
        </p:sp>
      </p:grpSp>
      <p:sp>
        <p:nvSpPr>
          <p:cNvPr id="166" name="Freeform 55">
            <a:extLst>
              <a:ext uri="{FF2B5EF4-FFF2-40B4-BE49-F238E27FC236}">
                <a16:creationId xmlns:a16="http://schemas.microsoft.com/office/drawing/2014/main" id="{C2B31E79-74DB-4E3B-A2B1-5C20DD3AD63F}"/>
              </a:ext>
            </a:extLst>
          </p:cNvPr>
          <p:cNvSpPr>
            <a:spLocks/>
          </p:cNvSpPr>
          <p:nvPr/>
        </p:nvSpPr>
        <p:spPr bwMode="auto">
          <a:xfrm flipH="1">
            <a:off x="3421205" y="5666408"/>
            <a:ext cx="384029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7" name="Group 288">
            <a:extLst>
              <a:ext uri="{FF2B5EF4-FFF2-40B4-BE49-F238E27FC236}">
                <a16:creationId xmlns:a16="http://schemas.microsoft.com/office/drawing/2014/main" id="{CE95FC5B-0375-4F1A-B14C-75FA907549C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19206" y="6602137"/>
            <a:ext cx="224017" cy="858838"/>
            <a:chOff x="384" y="816"/>
            <a:chExt cx="140" cy="541"/>
          </a:xfrm>
        </p:grpSpPr>
        <p:sp>
          <p:nvSpPr>
            <p:cNvPr id="168" name="Line 289">
              <a:extLst>
                <a:ext uri="{FF2B5EF4-FFF2-40B4-BE49-F238E27FC236}">
                  <a16:creationId xmlns:a16="http://schemas.microsoft.com/office/drawing/2014/main" id="{EF9BE25B-A8E0-4A3A-B129-43DAA3C011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290">
              <a:extLst>
                <a:ext uri="{FF2B5EF4-FFF2-40B4-BE49-F238E27FC236}">
                  <a16:creationId xmlns:a16="http://schemas.microsoft.com/office/drawing/2014/main" id="{96AC8C1F-3F41-4CD6-B68A-DE96C15FFC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291">
              <a:extLst>
                <a:ext uri="{FF2B5EF4-FFF2-40B4-BE49-F238E27FC236}">
                  <a16:creationId xmlns:a16="http://schemas.microsoft.com/office/drawing/2014/main" id="{4405BFF6-5776-435C-96F0-2A24BB4D77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1" name="Group 288">
            <a:extLst>
              <a:ext uri="{FF2B5EF4-FFF2-40B4-BE49-F238E27FC236}">
                <a16:creationId xmlns:a16="http://schemas.microsoft.com/office/drawing/2014/main" id="{6948C9B6-4C2D-43EC-8B2A-2D6D7B3EDDC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18398" y="7530594"/>
            <a:ext cx="224017" cy="858838"/>
            <a:chOff x="384" y="816"/>
            <a:chExt cx="140" cy="541"/>
          </a:xfrm>
        </p:grpSpPr>
        <p:sp>
          <p:nvSpPr>
            <p:cNvPr id="172" name="Line 289">
              <a:extLst>
                <a:ext uri="{FF2B5EF4-FFF2-40B4-BE49-F238E27FC236}">
                  <a16:creationId xmlns:a16="http://schemas.microsoft.com/office/drawing/2014/main" id="{A131394A-B5CB-4F05-9A25-C7278363C3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290">
              <a:extLst>
                <a:ext uri="{FF2B5EF4-FFF2-40B4-BE49-F238E27FC236}">
                  <a16:creationId xmlns:a16="http://schemas.microsoft.com/office/drawing/2014/main" id="{DEE01C21-6AC9-4BB5-9FE4-AA3B2A326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291">
              <a:extLst>
                <a:ext uri="{FF2B5EF4-FFF2-40B4-BE49-F238E27FC236}">
                  <a16:creationId xmlns:a16="http://schemas.microsoft.com/office/drawing/2014/main" id="{22BE9AA3-366E-4D73-886E-BB564B5ACF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" name="Group 288">
            <a:extLst>
              <a:ext uri="{FF2B5EF4-FFF2-40B4-BE49-F238E27FC236}">
                <a16:creationId xmlns:a16="http://schemas.microsoft.com/office/drawing/2014/main" id="{A685AADE-38C8-42F0-B8E1-F0DB60272EC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41009" y="5736937"/>
            <a:ext cx="224017" cy="858838"/>
            <a:chOff x="384" y="816"/>
            <a:chExt cx="140" cy="541"/>
          </a:xfrm>
        </p:grpSpPr>
        <p:sp>
          <p:nvSpPr>
            <p:cNvPr id="176" name="Line 289">
              <a:extLst>
                <a:ext uri="{FF2B5EF4-FFF2-40B4-BE49-F238E27FC236}">
                  <a16:creationId xmlns:a16="http://schemas.microsoft.com/office/drawing/2014/main" id="{C0BC8F79-798C-4225-937D-D9300309B5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290">
              <a:extLst>
                <a:ext uri="{FF2B5EF4-FFF2-40B4-BE49-F238E27FC236}">
                  <a16:creationId xmlns:a16="http://schemas.microsoft.com/office/drawing/2014/main" id="{E6915D52-0920-476B-A56D-0BD189EC8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291">
              <a:extLst>
                <a:ext uri="{FF2B5EF4-FFF2-40B4-BE49-F238E27FC236}">
                  <a16:creationId xmlns:a16="http://schemas.microsoft.com/office/drawing/2014/main" id="{BF94AF4A-37C5-4154-A488-F098DCADA4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9" name="Group 288">
            <a:extLst>
              <a:ext uri="{FF2B5EF4-FFF2-40B4-BE49-F238E27FC236}">
                <a16:creationId xmlns:a16="http://schemas.microsoft.com/office/drawing/2014/main" id="{00504F94-AECA-4B3F-A46A-1B5BFA311EB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303635" y="4850207"/>
            <a:ext cx="224017" cy="858838"/>
            <a:chOff x="384" y="816"/>
            <a:chExt cx="140" cy="541"/>
          </a:xfrm>
        </p:grpSpPr>
        <p:sp>
          <p:nvSpPr>
            <p:cNvPr id="180" name="Line 289">
              <a:extLst>
                <a:ext uri="{FF2B5EF4-FFF2-40B4-BE49-F238E27FC236}">
                  <a16:creationId xmlns:a16="http://schemas.microsoft.com/office/drawing/2014/main" id="{6BDF3B8D-EA3E-4E0F-B786-ADD4318B5B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290">
              <a:extLst>
                <a:ext uri="{FF2B5EF4-FFF2-40B4-BE49-F238E27FC236}">
                  <a16:creationId xmlns:a16="http://schemas.microsoft.com/office/drawing/2014/main" id="{5A5F3D19-2334-440B-9CBE-E8692344FD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291">
              <a:extLst>
                <a:ext uri="{FF2B5EF4-FFF2-40B4-BE49-F238E27FC236}">
                  <a16:creationId xmlns:a16="http://schemas.microsoft.com/office/drawing/2014/main" id="{4F45303A-1067-4491-8263-972C094F71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3" name="Group 288">
            <a:extLst>
              <a:ext uri="{FF2B5EF4-FFF2-40B4-BE49-F238E27FC236}">
                <a16:creationId xmlns:a16="http://schemas.microsoft.com/office/drawing/2014/main" id="{42F261F2-FF0A-4F19-9EF7-957F4708988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58290" y="4639535"/>
            <a:ext cx="224017" cy="858838"/>
            <a:chOff x="384" y="816"/>
            <a:chExt cx="140" cy="541"/>
          </a:xfrm>
        </p:grpSpPr>
        <p:sp>
          <p:nvSpPr>
            <p:cNvPr id="184" name="Line 289">
              <a:extLst>
                <a:ext uri="{FF2B5EF4-FFF2-40B4-BE49-F238E27FC236}">
                  <a16:creationId xmlns:a16="http://schemas.microsoft.com/office/drawing/2014/main" id="{B1753208-BB8E-4DC9-8BA1-11AC0E191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290">
              <a:extLst>
                <a:ext uri="{FF2B5EF4-FFF2-40B4-BE49-F238E27FC236}">
                  <a16:creationId xmlns:a16="http://schemas.microsoft.com/office/drawing/2014/main" id="{D8D2BCAA-EC56-4995-9744-90FEF72DEC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Freeform 291">
              <a:extLst>
                <a:ext uri="{FF2B5EF4-FFF2-40B4-BE49-F238E27FC236}">
                  <a16:creationId xmlns:a16="http://schemas.microsoft.com/office/drawing/2014/main" id="{82C329BB-975B-4739-8CEA-08987A059C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" name="Freeform 55">
            <a:extLst>
              <a:ext uri="{FF2B5EF4-FFF2-40B4-BE49-F238E27FC236}">
                <a16:creationId xmlns:a16="http://schemas.microsoft.com/office/drawing/2014/main" id="{B49B57F1-C98D-46FB-B9FB-66ED51EAA0DE}"/>
              </a:ext>
            </a:extLst>
          </p:cNvPr>
          <p:cNvSpPr>
            <a:spLocks/>
          </p:cNvSpPr>
          <p:nvPr/>
        </p:nvSpPr>
        <p:spPr bwMode="auto">
          <a:xfrm flipH="1">
            <a:off x="2332270" y="7056409"/>
            <a:ext cx="384029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7" name="Group 13">
            <a:extLst>
              <a:ext uri="{FF2B5EF4-FFF2-40B4-BE49-F238E27FC236}">
                <a16:creationId xmlns:a16="http://schemas.microsoft.com/office/drawing/2014/main" id="{46C31852-26C6-42D9-A8D5-84A2E0B507A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69865" y="7460975"/>
            <a:ext cx="396830" cy="1271588"/>
            <a:chOff x="2901" y="4325"/>
            <a:chExt cx="236" cy="690"/>
          </a:xfrm>
        </p:grpSpPr>
        <p:sp>
          <p:nvSpPr>
            <p:cNvPr id="208" name="AutoShape 14">
              <a:extLst>
                <a:ext uri="{FF2B5EF4-FFF2-40B4-BE49-F238E27FC236}">
                  <a16:creationId xmlns:a16="http://schemas.microsoft.com/office/drawing/2014/main" id="{E1A22B3B-8D03-425C-83B6-0FC59ED90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9" name="AutoShape 15">
              <a:extLst>
                <a:ext uri="{FF2B5EF4-FFF2-40B4-BE49-F238E27FC236}">
                  <a16:creationId xmlns:a16="http://schemas.microsoft.com/office/drawing/2014/main" id="{C7DB5BB3-59F1-47DA-8ADE-F81C8332E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43" name="Group 29">
            <a:extLst>
              <a:ext uri="{FF2B5EF4-FFF2-40B4-BE49-F238E27FC236}">
                <a16:creationId xmlns:a16="http://schemas.microsoft.com/office/drawing/2014/main" id="{96B989BE-650A-4152-B891-1970C6C15C9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22763" y="4415291"/>
            <a:ext cx="289622" cy="790575"/>
            <a:chOff x="528" y="240"/>
            <a:chExt cx="181" cy="498"/>
          </a:xfrm>
        </p:grpSpPr>
        <p:sp>
          <p:nvSpPr>
            <p:cNvPr id="244" name="Line 30">
              <a:extLst>
                <a:ext uri="{FF2B5EF4-FFF2-40B4-BE49-F238E27FC236}">
                  <a16:creationId xmlns:a16="http://schemas.microsoft.com/office/drawing/2014/main" id="{B120D088-CA40-421F-B393-DDED3DD13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Line 31">
              <a:extLst>
                <a:ext uri="{FF2B5EF4-FFF2-40B4-BE49-F238E27FC236}">
                  <a16:creationId xmlns:a16="http://schemas.microsoft.com/office/drawing/2014/main" id="{A9F01E00-A351-49F9-976F-85AA3DA35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Freeform 32">
              <a:extLst>
                <a:ext uri="{FF2B5EF4-FFF2-40B4-BE49-F238E27FC236}">
                  <a16:creationId xmlns:a16="http://schemas.microsoft.com/office/drawing/2014/main" id="{65BDEEFB-E01D-4D81-A4C5-4DDF21E35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6" name="Group 33">
            <a:extLst>
              <a:ext uri="{FF2B5EF4-FFF2-40B4-BE49-F238E27FC236}">
                <a16:creationId xmlns:a16="http://schemas.microsoft.com/office/drawing/2014/main" id="{984490AC-FED9-46FF-891E-97A6B8F63FF7}"/>
              </a:ext>
            </a:extLst>
          </p:cNvPr>
          <p:cNvGrpSpPr>
            <a:grpSpLocks/>
          </p:cNvGrpSpPr>
          <p:nvPr/>
        </p:nvGrpSpPr>
        <p:grpSpPr bwMode="auto">
          <a:xfrm>
            <a:off x="4208379" y="4479586"/>
            <a:ext cx="290513" cy="787400"/>
            <a:chOff x="2244" y="2118"/>
            <a:chExt cx="181" cy="499"/>
          </a:xfrm>
        </p:grpSpPr>
        <p:sp>
          <p:nvSpPr>
            <p:cNvPr id="227" name="Line 34">
              <a:extLst>
                <a:ext uri="{FF2B5EF4-FFF2-40B4-BE49-F238E27FC236}">
                  <a16:creationId xmlns:a16="http://schemas.microsoft.com/office/drawing/2014/main" id="{CB121B01-BBD4-46A6-B680-83F748BC9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35">
              <a:extLst>
                <a:ext uri="{FF2B5EF4-FFF2-40B4-BE49-F238E27FC236}">
                  <a16:creationId xmlns:a16="http://schemas.microsoft.com/office/drawing/2014/main" id="{9B2C3846-37E9-453A-A896-F94B00D65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Freeform 36">
              <a:extLst>
                <a:ext uri="{FF2B5EF4-FFF2-40B4-BE49-F238E27FC236}">
                  <a16:creationId xmlns:a16="http://schemas.microsoft.com/office/drawing/2014/main" id="{1D615515-AE87-4E82-94DC-D3D714FD0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CB998ED4-E6C5-4AD2-B5FD-6C2E6A582BBC}"/>
              </a:ext>
            </a:extLst>
          </p:cNvPr>
          <p:cNvSpPr txBox="1"/>
          <p:nvPr/>
        </p:nvSpPr>
        <p:spPr>
          <a:xfrm flipH="1">
            <a:off x="436181" y="7363337"/>
            <a:ext cx="62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T10</a:t>
            </a: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938E562A-71E2-49CD-B9A6-C138B90AEA49}"/>
              </a:ext>
            </a:extLst>
          </p:cNvPr>
          <p:cNvGrpSpPr/>
          <p:nvPr/>
        </p:nvGrpSpPr>
        <p:grpSpPr>
          <a:xfrm>
            <a:off x="5061359" y="5448828"/>
            <a:ext cx="318259" cy="199892"/>
            <a:chOff x="-2322362" y="2086254"/>
            <a:chExt cx="113636" cy="47346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72B86E48-531A-41DF-85DB-CCF7DC0BFEE6}"/>
                </a:ext>
              </a:extLst>
            </p:cNvPr>
            <p:cNvGrpSpPr/>
            <p:nvPr/>
          </p:nvGrpSpPr>
          <p:grpSpPr>
            <a:xfrm>
              <a:off x="-2322362" y="2086254"/>
              <a:ext cx="45719" cy="47346"/>
              <a:chOff x="-2322362" y="2086254"/>
              <a:chExt cx="179975" cy="406960"/>
            </a:xfrm>
          </p:grpSpPr>
          <p:sp>
            <p:nvSpPr>
              <p:cNvPr id="263" name="Line 42">
                <a:extLst>
                  <a:ext uri="{FF2B5EF4-FFF2-40B4-BE49-F238E27FC236}">
                    <a16:creationId xmlns:a16="http://schemas.microsoft.com/office/drawing/2014/main" id="{A2669132-114F-4509-BEE9-FEFA7A22C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317626" y="2086254"/>
                <a:ext cx="175239" cy="406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Line 43">
                <a:extLst>
                  <a:ext uri="{FF2B5EF4-FFF2-40B4-BE49-F238E27FC236}">
                    <a16:creationId xmlns:a16="http://schemas.microsoft.com/office/drawing/2014/main" id="{0F86766D-82D7-4CF3-8635-A7019312A8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322362" y="2089384"/>
                <a:ext cx="178396" cy="4038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ECCF9E86-8193-41B4-BDA3-0E971FEAF3D2}"/>
                </a:ext>
              </a:extLst>
            </p:cNvPr>
            <p:cNvGrpSpPr/>
            <p:nvPr/>
          </p:nvGrpSpPr>
          <p:grpSpPr>
            <a:xfrm>
              <a:off x="-2254445" y="2086254"/>
              <a:ext cx="45719" cy="47346"/>
              <a:chOff x="-2322362" y="2086254"/>
              <a:chExt cx="179975" cy="406960"/>
            </a:xfrm>
          </p:grpSpPr>
          <p:sp>
            <p:nvSpPr>
              <p:cNvPr id="267" name="Line 42">
                <a:extLst>
                  <a:ext uri="{FF2B5EF4-FFF2-40B4-BE49-F238E27FC236}">
                    <a16:creationId xmlns:a16="http://schemas.microsoft.com/office/drawing/2014/main" id="{22463327-73C8-46EE-98F0-0AD4E07C3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317626" y="2086254"/>
                <a:ext cx="175239" cy="406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Line 43">
                <a:extLst>
                  <a:ext uri="{FF2B5EF4-FFF2-40B4-BE49-F238E27FC236}">
                    <a16:creationId xmlns:a16="http://schemas.microsoft.com/office/drawing/2014/main" id="{749F0DF2-2DBE-4E4D-912E-B2A8142CB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322362" y="2089384"/>
                <a:ext cx="178396" cy="4038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BC2D77BD-9373-454E-A2F2-7721319C10B9}"/>
              </a:ext>
            </a:extLst>
          </p:cNvPr>
          <p:cNvGrpSpPr/>
          <p:nvPr/>
        </p:nvGrpSpPr>
        <p:grpSpPr>
          <a:xfrm>
            <a:off x="5124820" y="5767454"/>
            <a:ext cx="128045" cy="199892"/>
            <a:chOff x="-2322362" y="2086254"/>
            <a:chExt cx="179975" cy="406960"/>
          </a:xfrm>
        </p:grpSpPr>
        <p:sp>
          <p:nvSpPr>
            <p:cNvPr id="275" name="Line 42">
              <a:extLst>
                <a:ext uri="{FF2B5EF4-FFF2-40B4-BE49-F238E27FC236}">
                  <a16:creationId xmlns:a16="http://schemas.microsoft.com/office/drawing/2014/main" id="{0C2D479C-0AD1-473F-8FC8-C33B976F2C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317626" y="2086254"/>
              <a:ext cx="175239" cy="406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Line 43">
              <a:extLst>
                <a:ext uri="{FF2B5EF4-FFF2-40B4-BE49-F238E27FC236}">
                  <a16:creationId xmlns:a16="http://schemas.microsoft.com/office/drawing/2014/main" id="{FB3F72AC-58A3-4369-912E-0E3FA7AE1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322362" y="2089384"/>
              <a:ext cx="178396" cy="403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95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174</cp:revision>
  <dcterms:created xsi:type="dcterms:W3CDTF">2002-08-21T12:11:08Z</dcterms:created>
  <dcterms:modified xsi:type="dcterms:W3CDTF">2019-09-24T19:23:10Z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