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46326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0969CD89-9CB2-4BF7-9215-6782C3E12F93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67" name="Group 33">
              <a:extLst>
                <a:ext uri="{FF2B5EF4-FFF2-40B4-BE49-F238E27FC236}">
                  <a16:creationId xmlns:a16="http://schemas.microsoft.com/office/drawing/2014/main" id="{DDFCABF2-38F0-4CE2-A0FF-47D48239F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0" name="Line 34">
                <a:extLst>
                  <a:ext uri="{FF2B5EF4-FFF2-40B4-BE49-F238E27FC236}">
                    <a16:creationId xmlns:a16="http://schemas.microsoft.com/office/drawing/2014/main" id="{6B891176-7A29-44B7-9461-623692853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35">
                <a:extLst>
                  <a:ext uri="{FF2B5EF4-FFF2-40B4-BE49-F238E27FC236}">
                    <a16:creationId xmlns:a16="http://schemas.microsoft.com/office/drawing/2014/main" id="{DF6F4CF9-F33A-499C-A06B-A00EA8E28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Freeform 36">
                <a:extLst>
                  <a:ext uri="{FF2B5EF4-FFF2-40B4-BE49-F238E27FC236}">
                    <a16:creationId xmlns:a16="http://schemas.microsoft.com/office/drawing/2014/main" id="{F52A9C5C-2410-46CA-BB6C-924C2516C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C0445CFF-8D6C-4E5E-AE0A-B116DF1F6BC4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13D4BD92-C5F2-4865-B078-EA63F35167D0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2019-09-24T19:13:38Z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