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/>
    <p:restoredTop sz="94051" autoAdjust="0"/>
  </p:normalViewPr>
  <p:slideViewPr>
    <p:cSldViewPr>
      <p:cViewPr>
        <p:scale>
          <a:sx n="140" d="100"/>
          <a:sy n="140" d="100"/>
        </p:scale>
        <p:origin x="3152" y="3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46695"/>
              </p:ext>
            </p:extLst>
          </p:nvPr>
        </p:nvGraphicFramePr>
        <p:xfrm>
          <a:off x="152400" y="152400"/>
          <a:ext cx="7010400" cy="4245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Lunch With Ben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Mike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Vandewall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After every match Ben and Fred would head out for lunch and talk about the match. While discussing who came closer to death during new shooter orientation a group of local Antifa clowns decides storm the place and shoot the place up. Good thing you are warmed up from IDPA, get to it!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Sitting with back against chair, elbows on table, holding menu. Handgun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on table, muzzle pointed downrange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1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&amp; T2 in the open. Engage remaining targets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V="1">
            <a:off x="1600200" y="7474900"/>
            <a:ext cx="1" cy="59063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696125" y="57071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 flipV="1">
            <a:off x="5537207" y="6992921"/>
            <a:ext cx="45245" cy="70327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666874" y="57521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6527189" y="47049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6151568" y="47089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5462760" y="462365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116725" y="635150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2295" y="57298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1058863" y="68145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1321875" y="55392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137490-2EBA-468D-B6FF-EF23995D039D}"/>
              </a:ext>
            </a:extLst>
          </p:cNvPr>
          <p:cNvSpPr txBox="1"/>
          <p:nvPr/>
        </p:nvSpPr>
        <p:spPr>
          <a:xfrm>
            <a:off x="2962825" y="9077326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grpSp>
        <p:nvGrpSpPr>
          <p:cNvPr id="54" name="Group 174">
            <a:extLst>
              <a:ext uri="{FF2B5EF4-FFF2-40B4-BE49-F238E27FC236}">
                <a16:creationId xmlns:a16="http://schemas.microsoft.com/office/drawing/2014/main" id="{6450B460-951B-A847-B682-49BC5591ED53}"/>
              </a:ext>
            </a:extLst>
          </p:cNvPr>
          <p:cNvGrpSpPr>
            <a:grpSpLocks/>
          </p:cNvGrpSpPr>
          <p:nvPr/>
        </p:nvGrpSpPr>
        <p:grpSpPr bwMode="auto">
          <a:xfrm>
            <a:off x="3527174" y="8534400"/>
            <a:ext cx="555625" cy="739775"/>
            <a:chOff x="2064" y="4272"/>
            <a:chExt cx="350" cy="466"/>
          </a:xfrm>
        </p:grpSpPr>
        <p:grpSp>
          <p:nvGrpSpPr>
            <p:cNvPr id="55" name="Group 175">
              <a:extLst>
                <a:ext uri="{FF2B5EF4-FFF2-40B4-BE49-F238E27FC236}">
                  <a16:creationId xmlns:a16="http://schemas.microsoft.com/office/drawing/2014/main" id="{19D8528A-BCA9-8C46-9ACB-5A63D0D5A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" name="Line 176">
                <a:extLst>
                  <a:ext uri="{FF2B5EF4-FFF2-40B4-BE49-F238E27FC236}">
                    <a16:creationId xmlns:a16="http://schemas.microsoft.com/office/drawing/2014/main" id="{9E0B9874-5B52-5349-9312-DE5EEDB25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77">
                <a:extLst>
                  <a:ext uri="{FF2B5EF4-FFF2-40B4-BE49-F238E27FC236}">
                    <a16:creationId xmlns:a16="http://schemas.microsoft.com/office/drawing/2014/main" id="{4FAC36DB-EDE1-3B47-A516-D055AB1CD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Freeform 178">
                <a:extLst>
                  <a:ext uri="{FF2B5EF4-FFF2-40B4-BE49-F238E27FC236}">
                    <a16:creationId xmlns:a16="http://schemas.microsoft.com/office/drawing/2014/main" id="{3176DB37-3A18-2546-BE7B-05D3ED3A2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9">
                <a:extLst>
                  <a:ext uri="{FF2B5EF4-FFF2-40B4-BE49-F238E27FC236}">
                    <a16:creationId xmlns:a16="http://schemas.microsoft.com/office/drawing/2014/main" id="{CE375BE3-A9FD-5D44-A471-76C20E3EB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0">
                <a:extLst>
                  <a:ext uri="{FF2B5EF4-FFF2-40B4-BE49-F238E27FC236}">
                    <a16:creationId xmlns:a16="http://schemas.microsoft.com/office/drawing/2014/main" id="{C183896F-9961-714F-84B3-7D2A98A63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181">
              <a:extLst>
                <a:ext uri="{FF2B5EF4-FFF2-40B4-BE49-F238E27FC236}">
                  <a16:creationId xmlns:a16="http://schemas.microsoft.com/office/drawing/2014/main" id="{EDE0F80B-83E9-8043-B901-D3530FA6A9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58" name="Freeform 182">
                <a:extLst>
                  <a:ext uri="{FF2B5EF4-FFF2-40B4-BE49-F238E27FC236}">
                    <a16:creationId xmlns:a16="http://schemas.microsoft.com/office/drawing/2014/main" id="{7B6CF0EC-2815-9B4B-B652-6272FC69F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83">
                <a:extLst>
                  <a:ext uri="{FF2B5EF4-FFF2-40B4-BE49-F238E27FC236}">
                    <a16:creationId xmlns:a16="http://schemas.microsoft.com/office/drawing/2014/main" id="{1D99B841-469B-CD45-941C-ED8AD45B57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30EA022D-3C93-CA49-99E2-957A6B514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85">
                <a:extLst>
                  <a:ext uri="{FF2B5EF4-FFF2-40B4-BE49-F238E27FC236}">
                    <a16:creationId xmlns:a16="http://schemas.microsoft.com/office/drawing/2014/main" id="{019EFAB4-548C-CB41-BEF3-8BA8160FB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Freeform 186">
                <a:extLst>
                  <a:ext uri="{FF2B5EF4-FFF2-40B4-BE49-F238E27FC236}">
                    <a16:creationId xmlns:a16="http://schemas.microsoft.com/office/drawing/2014/main" id="{760261FA-6180-CA44-8874-4B6AB30DF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70" name="Freeform 301">
            <a:extLst>
              <a:ext uri="{FF2B5EF4-FFF2-40B4-BE49-F238E27FC236}">
                <a16:creationId xmlns:a16="http://schemas.microsoft.com/office/drawing/2014/main" id="{60C9FFB5-E470-2E45-A802-11D826893190}"/>
              </a:ext>
            </a:extLst>
          </p:cNvPr>
          <p:cNvSpPr>
            <a:spLocks/>
          </p:cNvSpPr>
          <p:nvPr/>
        </p:nvSpPr>
        <p:spPr bwMode="auto">
          <a:xfrm flipH="1">
            <a:off x="1600200" y="5970710"/>
            <a:ext cx="375677" cy="1522637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301">
            <a:extLst>
              <a:ext uri="{FF2B5EF4-FFF2-40B4-BE49-F238E27FC236}">
                <a16:creationId xmlns:a16="http://schemas.microsoft.com/office/drawing/2014/main" id="{393068F2-1286-E34A-AD46-8B489F217827}"/>
              </a:ext>
            </a:extLst>
          </p:cNvPr>
          <p:cNvSpPr>
            <a:spLocks/>
          </p:cNvSpPr>
          <p:nvPr/>
        </p:nvSpPr>
        <p:spPr bwMode="auto">
          <a:xfrm>
            <a:off x="4891104" y="5459881"/>
            <a:ext cx="297648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46E05B-A4F4-ED4D-A2E8-79D251134BD5}"/>
              </a:ext>
            </a:extLst>
          </p:cNvPr>
          <p:cNvGrpSpPr/>
          <p:nvPr/>
        </p:nvGrpSpPr>
        <p:grpSpPr>
          <a:xfrm>
            <a:off x="555154" y="5889171"/>
            <a:ext cx="297884" cy="1000602"/>
            <a:chOff x="6553468" y="4668639"/>
            <a:chExt cx="297884" cy="1000602"/>
          </a:xfrm>
        </p:grpSpPr>
        <p:grpSp>
          <p:nvGrpSpPr>
            <p:cNvPr id="85" name="Group 170">
              <a:extLst>
                <a:ext uri="{FF2B5EF4-FFF2-40B4-BE49-F238E27FC236}">
                  <a16:creationId xmlns:a16="http://schemas.microsoft.com/office/drawing/2014/main" id="{ABFF3629-477A-D24F-BDAA-CE71B69ACA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3468" y="4668639"/>
              <a:ext cx="288925" cy="787400"/>
              <a:chOff x="1008" y="2592"/>
              <a:chExt cx="182" cy="496"/>
            </a:xfrm>
          </p:grpSpPr>
          <p:sp>
            <p:nvSpPr>
              <p:cNvPr id="86" name="Line 171">
                <a:extLst>
                  <a:ext uri="{FF2B5EF4-FFF2-40B4-BE49-F238E27FC236}">
                    <a16:creationId xmlns:a16="http://schemas.microsoft.com/office/drawing/2014/main" id="{F93D8941-E179-3446-BA8A-36A201A39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9" y="2836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EFC1E1AA-0D83-C247-A533-3B2405C6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" y="2836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8" name="Group 173">
                <a:extLst>
                  <a:ext uri="{FF2B5EF4-FFF2-40B4-BE49-F238E27FC236}">
                    <a16:creationId xmlns:a16="http://schemas.microsoft.com/office/drawing/2014/main" id="{2E6DA0FF-7B07-1642-B524-EC2CFC384D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2592"/>
                <a:ext cx="182" cy="331"/>
                <a:chOff x="1008" y="2592"/>
                <a:chExt cx="182" cy="331"/>
              </a:xfrm>
            </p:grpSpPr>
            <p:sp>
              <p:nvSpPr>
                <p:cNvPr id="89" name="Freeform 174">
                  <a:extLst>
                    <a:ext uri="{FF2B5EF4-FFF2-40B4-BE49-F238E27FC236}">
                      <a16:creationId xmlns:a16="http://schemas.microsoft.com/office/drawing/2014/main" id="{6039EC99-B4C6-5643-8ACB-1CF74FFA17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175">
                  <a:extLst>
                    <a:ext uri="{FF2B5EF4-FFF2-40B4-BE49-F238E27FC236}">
                      <a16:creationId xmlns:a16="http://schemas.microsoft.com/office/drawing/2014/main" id="{B9BD6A4B-769F-6641-B3E2-5254B80F3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" name="Group 29">
              <a:extLst>
                <a:ext uri="{FF2B5EF4-FFF2-40B4-BE49-F238E27FC236}">
                  <a16:creationId xmlns:a16="http://schemas.microsoft.com/office/drawing/2014/main" id="{7D6F4FC8-9C8D-D54F-ADBF-574FEF84E4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4014" y="4878666"/>
              <a:ext cx="287338" cy="790575"/>
              <a:chOff x="528" y="240"/>
              <a:chExt cx="181" cy="498"/>
            </a:xfrm>
          </p:grpSpPr>
          <p:sp>
            <p:nvSpPr>
              <p:cNvPr id="75" name="Line 30">
                <a:extLst>
                  <a:ext uri="{FF2B5EF4-FFF2-40B4-BE49-F238E27FC236}">
                    <a16:creationId xmlns:a16="http://schemas.microsoft.com/office/drawing/2014/main" id="{99B859F8-F1C2-6040-A01E-BCCDA96F8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1">
                <a:extLst>
                  <a:ext uri="{FF2B5EF4-FFF2-40B4-BE49-F238E27FC236}">
                    <a16:creationId xmlns:a16="http://schemas.microsoft.com/office/drawing/2014/main" id="{CD2D0BB1-9A8A-1946-9839-CC13E973D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32">
                <a:extLst>
                  <a:ext uri="{FF2B5EF4-FFF2-40B4-BE49-F238E27FC236}">
                    <a16:creationId xmlns:a16="http://schemas.microsoft.com/office/drawing/2014/main" id="{7B9E109C-B5BF-4440-9A73-E6D415350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" name="Group 44">
            <a:extLst>
              <a:ext uri="{FF2B5EF4-FFF2-40B4-BE49-F238E27FC236}">
                <a16:creationId xmlns:a16="http://schemas.microsoft.com/office/drawing/2014/main" id="{3E078E88-6C99-3749-9FC9-22440525E402}"/>
              </a:ext>
            </a:extLst>
          </p:cNvPr>
          <p:cNvGrpSpPr>
            <a:grpSpLocks/>
          </p:cNvGrpSpPr>
          <p:nvPr/>
        </p:nvGrpSpPr>
        <p:grpSpPr bwMode="auto">
          <a:xfrm>
            <a:off x="2962825" y="6149570"/>
            <a:ext cx="287338" cy="787400"/>
            <a:chOff x="1756" y="2113"/>
            <a:chExt cx="181" cy="499"/>
          </a:xfrm>
        </p:grpSpPr>
        <p:sp>
          <p:nvSpPr>
            <p:cNvPr id="79" name="Line 45">
              <a:extLst>
                <a:ext uri="{FF2B5EF4-FFF2-40B4-BE49-F238E27FC236}">
                  <a16:creationId xmlns:a16="http://schemas.microsoft.com/office/drawing/2014/main" id="{BE4B0973-7165-E949-A46D-9AA05C86E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6">
              <a:extLst>
                <a:ext uri="{FF2B5EF4-FFF2-40B4-BE49-F238E27FC236}">
                  <a16:creationId xmlns:a16="http://schemas.microsoft.com/office/drawing/2014/main" id="{AC75C0F8-4AF6-B34A-A366-04CC655AF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47">
              <a:extLst>
                <a:ext uri="{FF2B5EF4-FFF2-40B4-BE49-F238E27FC236}">
                  <a16:creationId xmlns:a16="http://schemas.microsoft.com/office/drawing/2014/main" id="{A4D3C266-1384-C74C-92B6-C756B02842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EFFE9E47-B8ED-524B-AB57-4DEEFDAA9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5429F1EA-EA58-BC44-BD14-D8FD61BAF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E86166EF-94F7-244A-9262-083CF288D7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" name="Group 13">
            <a:extLst>
              <a:ext uri="{FF2B5EF4-FFF2-40B4-BE49-F238E27FC236}">
                <a16:creationId xmlns:a16="http://schemas.microsoft.com/office/drawing/2014/main" id="{1E867AB3-61F4-224F-9812-098FF3EADAB1}"/>
              </a:ext>
            </a:extLst>
          </p:cNvPr>
          <p:cNvGrpSpPr>
            <a:grpSpLocks/>
          </p:cNvGrpSpPr>
          <p:nvPr/>
        </p:nvGrpSpPr>
        <p:grpSpPr bwMode="auto">
          <a:xfrm>
            <a:off x="5188752" y="5790208"/>
            <a:ext cx="393700" cy="1271588"/>
            <a:chOff x="2901" y="4325"/>
            <a:chExt cx="236" cy="690"/>
          </a:xfrm>
        </p:grpSpPr>
        <p:sp>
          <p:nvSpPr>
            <p:cNvPr id="103" name="AutoShape 14">
              <a:extLst>
                <a:ext uri="{FF2B5EF4-FFF2-40B4-BE49-F238E27FC236}">
                  <a16:creationId xmlns:a16="http://schemas.microsoft.com/office/drawing/2014/main" id="{2FF2B934-9360-0A43-A178-30DF972D1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" name="AutoShape 15">
              <a:extLst>
                <a:ext uri="{FF2B5EF4-FFF2-40B4-BE49-F238E27FC236}">
                  <a16:creationId xmlns:a16="http://schemas.microsoft.com/office/drawing/2014/main" id="{97784F49-DD09-8A4D-B8C7-1C7E13E4F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7BD44CF-5CD0-9A41-9C6A-7A68833CC6C5}"/>
              </a:ext>
            </a:extLst>
          </p:cNvPr>
          <p:cNvGrpSpPr/>
          <p:nvPr/>
        </p:nvGrpSpPr>
        <p:grpSpPr>
          <a:xfrm>
            <a:off x="5669434" y="5040781"/>
            <a:ext cx="703263" cy="848390"/>
            <a:chOff x="5669434" y="5040781"/>
            <a:chExt cx="703263" cy="848390"/>
          </a:xfrm>
        </p:grpSpPr>
        <p:grpSp>
          <p:nvGrpSpPr>
            <p:cNvPr id="91" name="Group 465">
              <a:extLst>
                <a:ext uri="{FF2B5EF4-FFF2-40B4-BE49-F238E27FC236}">
                  <a16:creationId xmlns:a16="http://schemas.microsoft.com/office/drawing/2014/main" id="{A5339CAD-67AC-9049-A2A2-DEF42610D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9434" y="5052558"/>
              <a:ext cx="703263" cy="836613"/>
              <a:chOff x="3360" y="816"/>
              <a:chExt cx="443" cy="527"/>
            </a:xfrm>
          </p:grpSpPr>
          <p:grpSp>
            <p:nvGrpSpPr>
              <p:cNvPr id="92" name="Group 466">
                <a:extLst>
                  <a:ext uri="{FF2B5EF4-FFF2-40B4-BE49-F238E27FC236}">
                    <a16:creationId xmlns:a16="http://schemas.microsoft.com/office/drawing/2014/main" id="{60692752-45A0-0E4C-A368-99055C5019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556504">
                <a:off x="3360" y="832"/>
                <a:ext cx="183" cy="336"/>
                <a:chOff x="1058" y="2882"/>
                <a:chExt cx="105" cy="198"/>
              </a:xfrm>
            </p:grpSpPr>
            <p:sp>
              <p:nvSpPr>
                <p:cNvPr id="100" name="Freeform 467">
                  <a:extLst>
                    <a:ext uri="{FF2B5EF4-FFF2-40B4-BE49-F238E27FC236}">
                      <a16:creationId xmlns:a16="http://schemas.microsoft.com/office/drawing/2014/main" id="{05433449-9D6F-6B46-891C-0D34AF0680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468">
                  <a:extLst>
                    <a:ext uri="{FF2B5EF4-FFF2-40B4-BE49-F238E27FC236}">
                      <a16:creationId xmlns:a16="http://schemas.microsoft.com/office/drawing/2014/main" id="{44E2C1CD-086D-C943-BDE0-7288A35EB5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3" name="Group 469">
                <a:extLst>
                  <a:ext uri="{FF2B5EF4-FFF2-40B4-BE49-F238E27FC236}">
                    <a16:creationId xmlns:a16="http://schemas.microsoft.com/office/drawing/2014/main" id="{E17BF851-C4D6-BA4C-BC8D-59A58238AF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573174">
                <a:off x="3617" y="824"/>
                <a:ext cx="186" cy="336"/>
                <a:chOff x="1058" y="2882"/>
                <a:chExt cx="105" cy="198"/>
              </a:xfrm>
            </p:grpSpPr>
            <p:sp>
              <p:nvSpPr>
                <p:cNvPr id="98" name="Freeform 470">
                  <a:extLst>
                    <a:ext uri="{FF2B5EF4-FFF2-40B4-BE49-F238E27FC236}">
                      <a16:creationId xmlns:a16="http://schemas.microsoft.com/office/drawing/2014/main" id="{8627C9A6-2E53-B64E-8D1C-00050F8362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471">
                  <a:extLst>
                    <a:ext uri="{FF2B5EF4-FFF2-40B4-BE49-F238E27FC236}">
                      <a16:creationId xmlns:a16="http://schemas.microsoft.com/office/drawing/2014/main" id="{910094E7-3CB2-5E44-B75D-956EDF0D4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472">
                <a:extLst>
                  <a:ext uri="{FF2B5EF4-FFF2-40B4-BE49-F238E27FC236}">
                    <a16:creationId xmlns:a16="http://schemas.microsoft.com/office/drawing/2014/main" id="{31D27D8C-4C2C-2E49-B7AD-24C315CF76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" y="816"/>
                <a:ext cx="188" cy="527"/>
                <a:chOff x="3492" y="816"/>
                <a:chExt cx="188" cy="527"/>
              </a:xfrm>
            </p:grpSpPr>
            <p:sp>
              <p:nvSpPr>
                <p:cNvPr id="95" name="Freeform 473">
                  <a:extLst>
                    <a:ext uri="{FF2B5EF4-FFF2-40B4-BE49-F238E27FC236}">
                      <a16:creationId xmlns:a16="http://schemas.microsoft.com/office/drawing/2014/main" id="{B0C9E7B5-EABA-D543-A7C8-DC9BD943A6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3" y="906"/>
                  <a:ext cx="15" cy="436"/>
                </a:xfrm>
                <a:custGeom>
                  <a:avLst/>
                  <a:gdLst>
                    <a:gd name="T0" fmla="*/ 1 w 23"/>
                    <a:gd name="T1" fmla="*/ 1 h 610"/>
                    <a:gd name="T2" fmla="*/ 1 w 23"/>
                    <a:gd name="T3" fmla="*/ 1 h 610"/>
                    <a:gd name="T4" fmla="*/ 1 w 23"/>
                    <a:gd name="T5" fmla="*/ 1 h 610"/>
                    <a:gd name="T6" fmla="*/ 1 w 23"/>
                    <a:gd name="T7" fmla="*/ 1 h 610"/>
                    <a:gd name="T8" fmla="*/ 1 w 23"/>
                    <a:gd name="T9" fmla="*/ 0 h 610"/>
                    <a:gd name="T10" fmla="*/ 1 w 23"/>
                    <a:gd name="T11" fmla="*/ 0 h 610"/>
                    <a:gd name="T12" fmla="*/ 0 w 23"/>
                    <a:gd name="T13" fmla="*/ 1 h 610"/>
                    <a:gd name="T14" fmla="*/ 0 w 23"/>
                    <a:gd name="T15" fmla="*/ 1 h 610"/>
                    <a:gd name="T16" fmla="*/ 1 w 23"/>
                    <a:gd name="T17" fmla="*/ 1 h 610"/>
                    <a:gd name="T18" fmla="*/ 1 w 23"/>
                    <a:gd name="T19" fmla="*/ 1 h 610"/>
                    <a:gd name="T20" fmla="*/ 1 w 23"/>
                    <a:gd name="T21" fmla="*/ 1 h 610"/>
                    <a:gd name="T22" fmla="*/ 1 w 23"/>
                    <a:gd name="T23" fmla="*/ 1 h 610"/>
                    <a:gd name="T24" fmla="*/ 1 w 23"/>
                    <a:gd name="T25" fmla="*/ 1 h 610"/>
                    <a:gd name="T26" fmla="*/ 1 w 23"/>
                    <a:gd name="T27" fmla="*/ 1 h 610"/>
                    <a:gd name="T28" fmla="*/ 1 w 23"/>
                    <a:gd name="T29" fmla="*/ 1 h 610"/>
                    <a:gd name="T30" fmla="*/ 1 w 23"/>
                    <a:gd name="T31" fmla="*/ 1 h 610"/>
                    <a:gd name="T32" fmla="*/ 1 w 23"/>
                    <a:gd name="T33" fmla="*/ 1 h 610"/>
                    <a:gd name="T34" fmla="*/ 1 w 23"/>
                    <a:gd name="T35" fmla="*/ 1 h 610"/>
                    <a:gd name="T36" fmla="*/ 1 w 23"/>
                    <a:gd name="T37" fmla="*/ 1 h 610"/>
                    <a:gd name="T38" fmla="*/ 1 w 23"/>
                    <a:gd name="T39" fmla="*/ 1 h 61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3"/>
                    <a:gd name="T61" fmla="*/ 0 h 610"/>
                    <a:gd name="T62" fmla="*/ 23 w 23"/>
                    <a:gd name="T63" fmla="*/ 610 h 61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3" h="610">
                      <a:moveTo>
                        <a:pt x="23" y="7"/>
                      </a:move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2"/>
                      </a:lnTo>
                      <a:lnTo>
                        <a:pt x="16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605"/>
                      </a:lnTo>
                      <a:lnTo>
                        <a:pt x="2" y="607"/>
                      </a:lnTo>
                      <a:lnTo>
                        <a:pt x="3" y="607"/>
                      </a:lnTo>
                      <a:lnTo>
                        <a:pt x="5" y="609"/>
                      </a:lnTo>
                      <a:lnTo>
                        <a:pt x="8" y="609"/>
                      </a:lnTo>
                      <a:lnTo>
                        <a:pt x="11" y="610"/>
                      </a:lnTo>
                      <a:lnTo>
                        <a:pt x="13" y="609"/>
                      </a:lnTo>
                      <a:lnTo>
                        <a:pt x="16" y="609"/>
                      </a:lnTo>
                      <a:lnTo>
                        <a:pt x="19" y="607"/>
                      </a:lnTo>
                      <a:lnTo>
                        <a:pt x="21" y="607"/>
                      </a:lnTo>
                      <a:lnTo>
                        <a:pt x="21" y="605"/>
                      </a:lnTo>
                      <a:lnTo>
                        <a:pt x="23" y="604"/>
                      </a:lnTo>
                      <a:lnTo>
                        <a:pt x="23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474">
                  <a:extLst>
                    <a:ext uri="{FF2B5EF4-FFF2-40B4-BE49-F238E27FC236}">
                      <a16:creationId xmlns:a16="http://schemas.microsoft.com/office/drawing/2014/main" id="{AFC67DD3-0139-A54E-9415-A73C7EC4C6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3" y="906"/>
                  <a:ext cx="16" cy="437"/>
                </a:xfrm>
                <a:custGeom>
                  <a:avLst/>
                  <a:gdLst>
                    <a:gd name="T0" fmla="*/ 1 w 22"/>
                    <a:gd name="T1" fmla="*/ 1 h 610"/>
                    <a:gd name="T2" fmla="*/ 1 w 22"/>
                    <a:gd name="T3" fmla="*/ 1 h 610"/>
                    <a:gd name="T4" fmla="*/ 1 w 22"/>
                    <a:gd name="T5" fmla="*/ 1 h 610"/>
                    <a:gd name="T6" fmla="*/ 1 w 22"/>
                    <a:gd name="T7" fmla="*/ 1 h 610"/>
                    <a:gd name="T8" fmla="*/ 1 w 22"/>
                    <a:gd name="T9" fmla="*/ 0 h 610"/>
                    <a:gd name="T10" fmla="*/ 1 w 22"/>
                    <a:gd name="T11" fmla="*/ 0 h 610"/>
                    <a:gd name="T12" fmla="*/ 1 w 22"/>
                    <a:gd name="T13" fmla="*/ 1 h 610"/>
                    <a:gd name="T14" fmla="*/ 1 w 22"/>
                    <a:gd name="T15" fmla="*/ 1 h 610"/>
                    <a:gd name="T16" fmla="*/ 0 w 22"/>
                    <a:gd name="T17" fmla="*/ 1 h 610"/>
                    <a:gd name="T18" fmla="*/ 0 w 22"/>
                    <a:gd name="T19" fmla="*/ 1 h 610"/>
                    <a:gd name="T20" fmla="*/ 1 w 22"/>
                    <a:gd name="T21" fmla="*/ 1 h 610"/>
                    <a:gd name="T22" fmla="*/ 1 w 22"/>
                    <a:gd name="T23" fmla="*/ 1 h 610"/>
                    <a:gd name="T24" fmla="*/ 1 w 22"/>
                    <a:gd name="T25" fmla="*/ 1 h 610"/>
                    <a:gd name="T26" fmla="*/ 1 w 22"/>
                    <a:gd name="T27" fmla="*/ 1 h 610"/>
                    <a:gd name="T28" fmla="*/ 1 w 22"/>
                    <a:gd name="T29" fmla="*/ 1 h 610"/>
                    <a:gd name="T30" fmla="*/ 1 w 22"/>
                    <a:gd name="T31" fmla="*/ 1 h 610"/>
                    <a:gd name="T32" fmla="*/ 1 w 22"/>
                    <a:gd name="T33" fmla="*/ 1 h 610"/>
                    <a:gd name="T34" fmla="*/ 1 w 22"/>
                    <a:gd name="T35" fmla="*/ 1 h 610"/>
                    <a:gd name="T36" fmla="*/ 1 w 22"/>
                    <a:gd name="T37" fmla="*/ 1 h 610"/>
                    <a:gd name="T38" fmla="*/ 1 w 22"/>
                    <a:gd name="T39" fmla="*/ 1 h 610"/>
                    <a:gd name="T40" fmla="*/ 1 w 22"/>
                    <a:gd name="T41" fmla="*/ 1 h 610"/>
                    <a:gd name="T42" fmla="*/ 1 w 22"/>
                    <a:gd name="T43" fmla="*/ 1 h 610"/>
                    <a:gd name="T44" fmla="*/ 1 w 22"/>
                    <a:gd name="T45" fmla="*/ 1 h 61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2"/>
                    <a:gd name="T70" fmla="*/ 0 h 610"/>
                    <a:gd name="T71" fmla="*/ 22 w 22"/>
                    <a:gd name="T72" fmla="*/ 610 h 61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2" h="610">
                      <a:moveTo>
                        <a:pt x="22" y="6"/>
                      </a:move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4" y="0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0" y="6"/>
                      </a:lnTo>
                      <a:lnTo>
                        <a:pt x="0" y="603"/>
                      </a:lnTo>
                      <a:lnTo>
                        <a:pt x="1" y="605"/>
                      </a:lnTo>
                      <a:lnTo>
                        <a:pt x="1" y="607"/>
                      </a:lnTo>
                      <a:lnTo>
                        <a:pt x="3" y="607"/>
                      </a:lnTo>
                      <a:lnTo>
                        <a:pt x="4" y="608"/>
                      </a:lnTo>
                      <a:lnTo>
                        <a:pt x="8" y="608"/>
                      </a:lnTo>
                      <a:lnTo>
                        <a:pt x="11" y="610"/>
                      </a:lnTo>
                      <a:lnTo>
                        <a:pt x="13" y="608"/>
                      </a:lnTo>
                      <a:lnTo>
                        <a:pt x="16" y="608"/>
                      </a:lnTo>
                      <a:lnTo>
                        <a:pt x="19" y="607"/>
                      </a:lnTo>
                      <a:lnTo>
                        <a:pt x="21" y="607"/>
                      </a:lnTo>
                      <a:lnTo>
                        <a:pt x="21" y="605"/>
                      </a:lnTo>
                      <a:lnTo>
                        <a:pt x="22" y="603"/>
                      </a:lnTo>
                      <a:lnTo>
                        <a:pt x="2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475">
                  <a:extLst>
                    <a:ext uri="{FF2B5EF4-FFF2-40B4-BE49-F238E27FC236}">
                      <a16:creationId xmlns:a16="http://schemas.microsoft.com/office/drawing/2014/main" id="{9DB6E9AA-EC02-134A-A601-36B1E58CC8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" y="816"/>
                  <a:ext cx="188" cy="343"/>
                </a:xfrm>
                <a:custGeom>
                  <a:avLst/>
                  <a:gdLst>
                    <a:gd name="T0" fmla="*/ 1 w 265"/>
                    <a:gd name="T1" fmla="*/ 0 h 479"/>
                    <a:gd name="T2" fmla="*/ 1 w 265"/>
                    <a:gd name="T3" fmla="*/ 0 h 479"/>
                    <a:gd name="T4" fmla="*/ 1 w 265"/>
                    <a:gd name="T5" fmla="*/ 1 h 479"/>
                    <a:gd name="T6" fmla="*/ 1 w 265"/>
                    <a:gd name="T7" fmla="*/ 1 h 479"/>
                    <a:gd name="T8" fmla="*/ 1 w 265"/>
                    <a:gd name="T9" fmla="*/ 1 h 479"/>
                    <a:gd name="T10" fmla="*/ 1 w 265"/>
                    <a:gd name="T11" fmla="*/ 1 h 479"/>
                    <a:gd name="T12" fmla="*/ 1 w 265"/>
                    <a:gd name="T13" fmla="*/ 1 h 479"/>
                    <a:gd name="T14" fmla="*/ 1 w 265"/>
                    <a:gd name="T15" fmla="*/ 1 h 479"/>
                    <a:gd name="T16" fmla="*/ 0 w 265"/>
                    <a:gd name="T17" fmla="*/ 1 h 479"/>
                    <a:gd name="T18" fmla="*/ 0 w 265"/>
                    <a:gd name="T19" fmla="*/ 1 h 479"/>
                    <a:gd name="T20" fmla="*/ 1 w 265"/>
                    <a:gd name="T21" fmla="*/ 1 h 479"/>
                    <a:gd name="T22" fmla="*/ 1 w 265"/>
                    <a:gd name="T23" fmla="*/ 1 h 479"/>
                    <a:gd name="T24" fmla="*/ 1 w 265"/>
                    <a:gd name="T25" fmla="*/ 0 h 4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65"/>
                    <a:gd name="T40" fmla="*/ 0 h 479"/>
                    <a:gd name="T41" fmla="*/ 265 w 265"/>
                    <a:gd name="T42" fmla="*/ 479 h 4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65" h="479">
                      <a:moveTo>
                        <a:pt x="87" y="0"/>
                      </a:moveTo>
                      <a:lnTo>
                        <a:pt x="181" y="0"/>
                      </a:lnTo>
                      <a:lnTo>
                        <a:pt x="181" y="95"/>
                      </a:lnTo>
                      <a:lnTo>
                        <a:pt x="234" y="95"/>
                      </a:lnTo>
                      <a:lnTo>
                        <a:pt x="265" y="120"/>
                      </a:lnTo>
                      <a:lnTo>
                        <a:pt x="265" y="382"/>
                      </a:lnTo>
                      <a:lnTo>
                        <a:pt x="223" y="479"/>
                      </a:lnTo>
                      <a:lnTo>
                        <a:pt x="45" y="479"/>
                      </a:lnTo>
                      <a:lnTo>
                        <a:pt x="0" y="385"/>
                      </a:lnTo>
                      <a:lnTo>
                        <a:pt x="0" y="118"/>
                      </a:lnTo>
                      <a:lnTo>
                        <a:pt x="34" y="95"/>
                      </a:lnTo>
                      <a:lnTo>
                        <a:pt x="87" y="95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5" name="Group 4">
              <a:extLst>
                <a:ext uri="{FF2B5EF4-FFF2-40B4-BE49-F238E27FC236}">
                  <a16:creationId xmlns:a16="http://schemas.microsoft.com/office/drawing/2014/main" id="{54090CC8-CB17-2249-BA10-56E2FFE236B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59468" y="5040781"/>
              <a:ext cx="360363" cy="838200"/>
              <a:chOff x="-2155" y="1485"/>
              <a:chExt cx="227" cy="528"/>
            </a:xfrm>
          </p:grpSpPr>
          <p:sp>
            <p:nvSpPr>
              <p:cNvPr id="106" name="AutoShape 3">
                <a:extLst>
                  <a:ext uri="{FF2B5EF4-FFF2-40B4-BE49-F238E27FC236}">
                    <a16:creationId xmlns:a16="http://schemas.microsoft.com/office/drawing/2014/main" id="{75E3592B-5D21-D24B-B6C6-378010E3D0C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-2155" y="1485"/>
                <a:ext cx="227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4AB1E1C9-B506-BA40-A449-74B52EB22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59" y="1767"/>
                <a:ext cx="13" cy="2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Rectangle 6">
                <a:extLst>
                  <a:ext uri="{FF2B5EF4-FFF2-40B4-BE49-F238E27FC236}">
                    <a16:creationId xmlns:a16="http://schemas.microsoft.com/office/drawing/2014/main" id="{216239E6-1511-974E-AE5E-0413348AE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41" y="1767"/>
                <a:ext cx="13" cy="2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7">
                <a:extLst>
                  <a:ext uri="{FF2B5EF4-FFF2-40B4-BE49-F238E27FC236}">
                    <a16:creationId xmlns:a16="http://schemas.microsoft.com/office/drawing/2014/main" id="{7B131002-C84E-3D45-86B6-22C9FCACE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51" y="1488"/>
                <a:ext cx="218" cy="376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8">
                <a:extLst>
                  <a:ext uri="{FF2B5EF4-FFF2-40B4-BE49-F238E27FC236}">
                    <a16:creationId xmlns:a16="http://schemas.microsoft.com/office/drawing/2014/main" id="{BE5DC941-468B-0044-80C3-4E5000A1D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4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9">
                <a:extLst>
                  <a:ext uri="{FF2B5EF4-FFF2-40B4-BE49-F238E27FC236}">
                    <a16:creationId xmlns:a16="http://schemas.microsoft.com/office/drawing/2014/main" id="{D1BC988B-AF3A-FB47-8B89-3DE24A98E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488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0">
                <a:extLst>
                  <a:ext uri="{FF2B5EF4-FFF2-40B4-BE49-F238E27FC236}">
                    <a16:creationId xmlns:a16="http://schemas.microsoft.com/office/drawing/2014/main" id="{9C569E5E-39B4-7147-8F68-DC26B10C0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1">
                <a:extLst>
                  <a:ext uri="{FF2B5EF4-FFF2-40B4-BE49-F238E27FC236}">
                    <a16:creationId xmlns:a16="http://schemas.microsoft.com/office/drawing/2014/main" id="{0A7690E8-3774-1A43-BFAB-62F31C9BC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27" y="1562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2">
                <a:extLst>
                  <a:ext uri="{FF2B5EF4-FFF2-40B4-BE49-F238E27FC236}">
                    <a16:creationId xmlns:a16="http://schemas.microsoft.com/office/drawing/2014/main" id="{442FD1E1-C7B1-244B-9827-4A6CF9C21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51" y="1562"/>
                <a:ext cx="24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3">
                <a:extLst>
                  <a:ext uri="{FF2B5EF4-FFF2-40B4-BE49-F238E27FC236}">
                    <a16:creationId xmlns:a16="http://schemas.microsoft.com/office/drawing/2014/main" id="{E39F6F18-587F-C54B-91E5-70D2B7234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51" y="1589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4">
                <a:extLst>
                  <a:ext uri="{FF2B5EF4-FFF2-40B4-BE49-F238E27FC236}">
                    <a16:creationId xmlns:a16="http://schemas.microsoft.com/office/drawing/2014/main" id="{78EBFAD4-3247-B145-AB26-78386F0FA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51" y="1788"/>
                <a:ext cx="37" cy="7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5">
                <a:extLst>
                  <a:ext uri="{FF2B5EF4-FFF2-40B4-BE49-F238E27FC236}">
                    <a16:creationId xmlns:a16="http://schemas.microsoft.com/office/drawing/2014/main" id="{489769C7-8560-D24A-9BFB-53F443615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4" y="1864"/>
                <a:ext cx="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6">
                <a:extLst>
                  <a:ext uri="{FF2B5EF4-FFF2-40B4-BE49-F238E27FC236}">
                    <a16:creationId xmlns:a16="http://schemas.microsoft.com/office/drawing/2014/main" id="{6C5B80D1-11EC-FB4A-B7D5-289284E40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3" y="18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7">
                <a:extLst>
                  <a:ext uri="{FF2B5EF4-FFF2-40B4-BE49-F238E27FC236}">
                    <a16:creationId xmlns:a16="http://schemas.microsoft.com/office/drawing/2014/main" id="{5BEAC86A-9DD9-D241-9014-41405F8F2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3" y="1864"/>
                <a:ext cx="14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8">
                <a:extLst>
                  <a:ext uri="{FF2B5EF4-FFF2-40B4-BE49-F238E27FC236}">
                    <a16:creationId xmlns:a16="http://schemas.microsoft.com/office/drawing/2014/main" id="{CB816A06-EBA1-0646-82F4-B7FB35E8D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71" y="18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9">
                <a:extLst>
                  <a:ext uri="{FF2B5EF4-FFF2-40B4-BE49-F238E27FC236}">
                    <a16:creationId xmlns:a16="http://schemas.microsoft.com/office/drawing/2014/main" id="{25B8DBCB-A481-1E4D-AD33-1F5C42F1D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1" y="1862"/>
                <a:ext cx="1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20">
                <a:extLst>
                  <a:ext uri="{FF2B5EF4-FFF2-40B4-BE49-F238E27FC236}">
                    <a16:creationId xmlns:a16="http://schemas.microsoft.com/office/drawing/2014/main" id="{306DA6BC-C4E0-3743-AC2D-B7E342020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0" y="1861"/>
                <a:ext cx="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21">
                <a:extLst>
                  <a:ext uri="{FF2B5EF4-FFF2-40B4-BE49-F238E27FC236}">
                    <a16:creationId xmlns:a16="http://schemas.microsoft.com/office/drawing/2014/main" id="{90D7E060-AF79-1B4A-B35E-0069A2000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0" y="1788"/>
                <a:ext cx="37" cy="7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22">
                <a:extLst>
                  <a:ext uri="{FF2B5EF4-FFF2-40B4-BE49-F238E27FC236}">
                    <a16:creationId xmlns:a16="http://schemas.microsoft.com/office/drawing/2014/main" id="{3723E9D6-19A2-B948-88ED-C0F5941F8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33" y="1589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23">
                <a:extLst>
                  <a:ext uri="{FF2B5EF4-FFF2-40B4-BE49-F238E27FC236}">
                    <a16:creationId xmlns:a16="http://schemas.microsoft.com/office/drawing/2014/main" id="{8AFCBA6F-4FB5-0E41-A9CC-22EA3BFAD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1959" y="1562"/>
                <a:ext cx="26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24">
                <a:extLst>
                  <a:ext uri="{FF2B5EF4-FFF2-40B4-BE49-F238E27FC236}">
                    <a16:creationId xmlns:a16="http://schemas.microsoft.com/office/drawing/2014/main" id="{21F8DB3C-B52D-514F-B7C9-29F10D719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59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25">
                <a:extLst>
                  <a:ext uri="{FF2B5EF4-FFF2-40B4-BE49-F238E27FC236}">
                    <a16:creationId xmlns:a16="http://schemas.microsoft.com/office/drawing/2014/main" id="{5A486DFC-B4E2-2445-B61F-F4581FD27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05" y="1562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26">
                <a:extLst>
                  <a:ext uri="{FF2B5EF4-FFF2-40B4-BE49-F238E27FC236}">
                    <a16:creationId xmlns:a16="http://schemas.microsoft.com/office/drawing/2014/main" id="{58CB75E9-8C5A-264E-B457-8850D0839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05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27">
                <a:extLst>
                  <a:ext uri="{FF2B5EF4-FFF2-40B4-BE49-F238E27FC236}">
                    <a16:creationId xmlns:a16="http://schemas.microsoft.com/office/drawing/2014/main" id="{B8B35FA9-61EA-0644-AD99-E64E1F09F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2005" y="1488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28">
                <a:extLst>
                  <a:ext uri="{FF2B5EF4-FFF2-40B4-BE49-F238E27FC236}">
                    <a16:creationId xmlns:a16="http://schemas.microsoft.com/office/drawing/2014/main" id="{B18A1A17-F897-D946-A82F-6EE339547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81" y="1488"/>
                <a:ext cx="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">
                <a:extLst>
                  <a:ext uri="{FF2B5EF4-FFF2-40B4-BE49-F238E27FC236}">
                    <a16:creationId xmlns:a16="http://schemas.microsoft.com/office/drawing/2014/main" id="{36EC63F1-39E5-544D-8AF9-982F5D186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93" y="1616"/>
                <a:ext cx="118" cy="122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2" name="Group 44">
            <a:extLst>
              <a:ext uri="{FF2B5EF4-FFF2-40B4-BE49-F238E27FC236}">
                <a16:creationId xmlns:a16="http://schemas.microsoft.com/office/drawing/2014/main" id="{BA8FF1F7-7B31-BC4B-AAAC-F1C193D4A1B6}"/>
              </a:ext>
            </a:extLst>
          </p:cNvPr>
          <p:cNvGrpSpPr>
            <a:grpSpLocks/>
          </p:cNvGrpSpPr>
          <p:nvPr/>
        </p:nvGrpSpPr>
        <p:grpSpPr bwMode="auto">
          <a:xfrm>
            <a:off x="3562099" y="6156388"/>
            <a:ext cx="287338" cy="787400"/>
            <a:chOff x="1756" y="2113"/>
            <a:chExt cx="181" cy="499"/>
          </a:xfrm>
        </p:grpSpPr>
        <p:sp>
          <p:nvSpPr>
            <p:cNvPr id="133" name="Line 45">
              <a:extLst>
                <a:ext uri="{FF2B5EF4-FFF2-40B4-BE49-F238E27FC236}">
                  <a16:creationId xmlns:a16="http://schemas.microsoft.com/office/drawing/2014/main" id="{E7AE6C24-BCDF-7F4E-93B8-C6532A977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46">
              <a:extLst>
                <a:ext uri="{FF2B5EF4-FFF2-40B4-BE49-F238E27FC236}">
                  <a16:creationId xmlns:a16="http://schemas.microsoft.com/office/drawing/2014/main" id="{0D286102-687D-4E47-B298-C1C7DDC47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" name="Group 47">
              <a:extLst>
                <a:ext uri="{FF2B5EF4-FFF2-40B4-BE49-F238E27FC236}">
                  <a16:creationId xmlns:a16="http://schemas.microsoft.com/office/drawing/2014/main" id="{009D4993-155C-DF4F-BB25-1EA55D28A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6" name="Freeform 48">
                <a:extLst>
                  <a:ext uri="{FF2B5EF4-FFF2-40B4-BE49-F238E27FC236}">
                    <a16:creationId xmlns:a16="http://schemas.microsoft.com/office/drawing/2014/main" id="{E6BA18E5-B5DA-5345-A151-E5352A64F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49">
                <a:extLst>
                  <a:ext uri="{FF2B5EF4-FFF2-40B4-BE49-F238E27FC236}">
                    <a16:creationId xmlns:a16="http://schemas.microsoft.com/office/drawing/2014/main" id="{94100417-D563-364C-BBE3-82B7C050E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50">
                <a:extLst>
                  <a:ext uri="{FF2B5EF4-FFF2-40B4-BE49-F238E27FC236}">
                    <a16:creationId xmlns:a16="http://schemas.microsoft.com/office/drawing/2014/main" id="{C987BBC8-CDB9-5242-A460-39296DD0C7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C2C85D3-0F54-0445-A5FF-B39A190C3BB4}"/>
              </a:ext>
            </a:extLst>
          </p:cNvPr>
          <p:cNvGrpSpPr/>
          <p:nvPr/>
        </p:nvGrpSpPr>
        <p:grpSpPr>
          <a:xfrm>
            <a:off x="1111799" y="5866488"/>
            <a:ext cx="297884" cy="1000602"/>
            <a:chOff x="6553468" y="4668639"/>
            <a:chExt cx="297884" cy="1000602"/>
          </a:xfrm>
        </p:grpSpPr>
        <p:grpSp>
          <p:nvGrpSpPr>
            <p:cNvPr id="140" name="Group 170">
              <a:extLst>
                <a:ext uri="{FF2B5EF4-FFF2-40B4-BE49-F238E27FC236}">
                  <a16:creationId xmlns:a16="http://schemas.microsoft.com/office/drawing/2014/main" id="{A135B827-4CF8-2343-8A3B-A0045B675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3468" y="4668639"/>
              <a:ext cx="288925" cy="787400"/>
              <a:chOff x="1008" y="2592"/>
              <a:chExt cx="182" cy="496"/>
            </a:xfrm>
          </p:grpSpPr>
          <p:sp>
            <p:nvSpPr>
              <p:cNvPr id="145" name="Line 171">
                <a:extLst>
                  <a:ext uri="{FF2B5EF4-FFF2-40B4-BE49-F238E27FC236}">
                    <a16:creationId xmlns:a16="http://schemas.microsoft.com/office/drawing/2014/main" id="{635365D4-DF47-DC46-9373-B11CD3701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9" y="2836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172">
                <a:extLst>
                  <a:ext uri="{FF2B5EF4-FFF2-40B4-BE49-F238E27FC236}">
                    <a16:creationId xmlns:a16="http://schemas.microsoft.com/office/drawing/2014/main" id="{996B7411-FCE4-4041-BBC3-3B88C9BF3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" y="2836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7" name="Group 173">
                <a:extLst>
                  <a:ext uri="{FF2B5EF4-FFF2-40B4-BE49-F238E27FC236}">
                    <a16:creationId xmlns:a16="http://schemas.microsoft.com/office/drawing/2014/main" id="{B1DE8BF6-B0E4-5C4A-BA3B-3B0F163164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2592"/>
                <a:ext cx="182" cy="331"/>
                <a:chOff x="1008" y="2592"/>
                <a:chExt cx="182" cy="331"/>
              </a:xfrm>
            </p:grpSpPr>
            <p:sp>
              <p:nvSpPr>
                <p:cNvPr id="148" name="Freeform 174">
                  <a:extLst>
                    <a:ext uri="{FF2B5EF4-FFF2-40B4-BE49-F238E27FC236}">
                      <a16:creationId xmlns:a16="http://schemas.microsoft.com/office/drawing/2014/main" id="{997A5D9B-EB35-F143-82F9-C5083F6B20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175">
                  <a:extLst>
                    <a:ext uri="{FF2B5EF4-FFF2-40B4-BE49-F238E27FC236}">
                      <a16:creationId xmlns:a16="http://schemas.microsoft.com/office/drawing/2014/main" id="{DD8C8785-84AE-CC4B-AACA-8B6C947C73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1" name="Group 29">
              <a:extLst>
                <a:ext uri="{FF2B5EF4-FFF2-40B4-BE49-F238E27FC236}">
                  <a16:creationId xmlns:a16="http://schemas.microsoft.com/office/drawing/2014/main" id="{02865408-6F9B-1146-8323-D06C07E43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4014" y="4878666"/>
              <a:ext cx="287338" cy="790575"/>
              <a:chOff x="528" y="240"/>
              <a:chExt cx="181" cy="498"/>
            </a:xfrm>
          </p:grpSpPr>
          <p:sp>
            <p:nvSpPr>
              <p:cNvPr id="142" name="Line 30">
                <a:extLst>
                  <a:ext uri="{FF2B5EF4-FFF2-40B4-BE49-F238E27FC236}">
                    <a16:creationId xmlns:a16="http://schemas.microsoft.com/office/drawing/2014/main" id="{E4AB375C-8A15-FB4A-A440-0F633B9BE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31">
                <a:extLst>
                  <a:ext uri="{FF2B5EF4-FFF2-40B4-BE49-F238E27FC236}">
                    <a16:creationId xmlns:a16="http://schemas.microsoft.com/office/drawing/2014/main" id="{AB91DD81-74DA-234E-A8E4-35DE38477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Freeform 32">
                <a:extLst>
                  <a:ext uri="{FF2B5EF4-FFF2-40B4-BE49-F238E27FC236}">
                    <a16:creationId xmlns:a16="http://schemas.microsoft.com/office/drawing/2014/main" id="{A1996E40-8ECE-F849-A249-B54859C85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" name="Group 170">
            <a:extLst>
              <a:ext uri="{FF2B5EF4-FFF2-40B4-BE49-F238E27FC236}">
                <a16:creationId xmlns:a16="http://schemas.microsoft.com/office/drawing/2014/main" id="{0955466B-450D-F04A-966C-397C862C3EE9}"/>
              </a:ext>
            </a:extLst>
          </p:cNvPr>
          <p:cNvGrpSpPr>
            <a:grpSpLocks/>
          </p:cNvGrpSpPr>
          <p:nvPr/>
        </p:nvGrpSpPr>
        <p:grpSpPr bwMode="auto">
          <a:xfrm>
            <a:off x="6613995" y="5101771"/>
            <a:ext cx="288925" cy="787400"/>
            <a:chOff x="1008" y="2592"/>
            <a:chExt cx="182" cy="496"/>
          </a:xfrm>
        </p:grpSpPr>
        <p:sp>
          <p:nvSpPr>
            <p:cNvPr id="151" name="Line 171">
              <a:extLst>
                <a:ext uri="{FF2B5EF4-FFF2-40B4-BE49-F238E27FC236}">
                  <a16:creationId xmlns:a16="http://schemas.microsoft.com/office/drawing/2014/main" id="{81444C2A-C70E-9144-9046-9A5941F56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172">
              <a:extLst>
                <a:ext uri="{FF2B5EF4-FFF2-40B4-BE49-F238E27FC236}">
                  <a16:creationId xmlns:a16="http://schemas.microsoft.com/office/drawing/2014/main" id="{F23E5077-DFDA-B843-8ACF-2466B9B68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173">
              <a:extLst>
                <a:ext uri="{FF2B5EF4-FFF2-40B4-BE49-F238E27FC236}">
                  <a16:creationId xmlns:a16="http://schemas.microsoft.com/office/drawing/2014/main" id="{83EF44BE-B1F4-7649-9026-D48F0785B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54" name="Freeform 174">
                <a:extLst>
                  <a:ext uri="{FF2B5EF4-FFF2-40B4-BE49-F238E27FC236}">
                    <a16:creationId xmlns:a16="http://schemas.microsoft.com/office/drawing/2014/main" id="{1FF5FD15-87AA-D840-86FB-4412E62D1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75">
                <a:extLst>
                  <a:ext uri="{FF2B5EF4-FFF2-40B4-BE49-F238E27FC236}">
                    <a16:creationId xmlns:a16="http://schemas.microsoft.com/office/drawing/2014/main" id="{E71BA126-4106-2541-A209-A1906A18A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185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180</cp:revision>
  <dcterms:created xsi:type="dcterms:W3CDTF">2002-08-21T12:11:08Z</dcterms:created>
  <dcterms:modified xsi:type="dcterms:W3CDTF">2020-12-22T21:47:10Z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