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p:restoredTop sz="94018" autoAdjust="0"/>
  </p:normalViewPr>
  <p:slideViewPr>
    <p:cSldViewPr>
      <p:cViewPr>
        <p:scale>
          <a:sx n="140" d="100"/>
          <a:sy n="140" d="100"/>
        </p:scale>
        <p:origin x="2992" y="352"/>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12/22/20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827953331"/>
              </p:ext>
            </p:extLst>
          </p:nvPr>
        </p:nvGraphicFramePr>
        <p:xfrm>
          <a:off x="152400" y="152400"/>
          <a:ext cx="7010400" cy="407829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6</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Unbroken</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Shawn Hallinan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lang="en-US" sz="1100" b="0" i="0" u="none" strike="noStrike" kern="1200" spc="0" dirty="0">
                          <a:ln>
                            <a:noFill/>
                          </a:ln>
                          <a:solidFill>
                            <a:srgbClr val="000000"/>
                          </a:solidFill>
                          <a:latin typeface="Arial" pitchFamily="18"/>
                          <a:ea typeface="ＭＳ Ｐゴシック" pitchFamily="2"/>
                          <a:cs typeface="Times New Roman" pitchFamily="2"/>
                        </a:rPr>
                        <a:t>It seemed like at least once a year Fred would show up to a match with a brace, cast, cane, or crutches. Even if he couldn't shoot he would still come out to see his range family and chat. And if he did shoot he would do better than some of us that weren't recovering. Strong hand only for this stage!</a:t>
                      </a:r>
                      <a:endPar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Toes touching line, holding cane in weak hand. Handgun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stock on belt muzzle pointed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10</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5 IDPA, 3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all targets with at least 2 shots each from available cover positions.</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All shots must be strong hand, Cane must be carried in weak hand the entire stage.</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V="1">
            <a:off x="2209882" y="7162800"/>
            <a:ext cx="1" cy="66842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1759863" y="7548304"/>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3541177" y="4856627"/>
            <a:ext cx="533400" cy="369332"/>
          </a:xfrm>
          <a:prstGeom prst="rect">
            <a:avLst/>
          </a:prstGeom>
          <a:noFill/>
        </p:spPr>
        <p:txBody>
          <a:bodyPr wrap="square" rtlCol="0">
            <a:spAutoFit/>
          </a:bodyPr>
          <a:lstStyle/>
          <a:p>
            <a:r>
              <a:rPr lang="en-US" b="1" dirty="0"/>
              <a:t>T1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V="1">
            <a:off x="5288638" y="7189160"/>
            <a:ext cx="1" cy="54381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4885425" y="7363638"/>
            <a:ext cx="533400" cy="369332"/>
          </a:xfrm>
          <a:prstGeom prst="rect">
            <a:avLst/>
          </a:prstGeom>
          <a:noFill/>
          <a:effectLst/>
        </p:spPr>
        <p:txBody>
          <a:bodyPr wrap="square" rtlCol="0">
            <a:spAutoFit/>
          </a:bodyPr>
          <a:lstStyle/>
          <a:p>
            <a:r>
              <a:rPr lang="en-US" b="1" dirty="0"/>
              <a:t>P2</a:t>
            </a:r>
          </a:p>
        </p:txBody>
      </p:sp>
      <p:cxnSp>
        <p:nvCxnSpPr>
          <p:cNvPr id="20" name="Straight Connector 19">
            <a:extLst>
              <a:ext uri="{FF2B5EF4-FFF2-40B4-BE49-F238E27FC236}">
                <a16:creationId xmlns:a16="http://schemas.microsoft.com/office/drawing/2014/main" id="{84252726-E5A4-4AE0-A019-A8D51313B6DB}"/>
              </a:ext>
            </a:extLst>
          </p:cNvPr>
          <p:cNvCxnSpPr>
            <a:cxnSpLocks/>
          </p:cNvCxnSpPr>
          <p:nvPr/>
        </p:nvCxnSpPr>
        <p:spPr>
          <a:xfrm flipH="1">
            <a:off x="685800" y="7318704"/>
            <a:ext cx="596900" cy="441259"/>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A77C749-16C6-4C0C-AB90-659EB8C5F358}"/>
              </a:ext>
            </a:extLst>
          </p:cNvPr>
          <p:cNvSpPr txBox="1"/>
          <p:nvPr/>
        </p:nvSpPr>
        <p:spPr>
          <a:xfrm>
            <a:off x="3525209" y="4231150"/>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2354077" y="4375898"/>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6448273" y="4584087"/>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5375275" y="4600482"/>
            <a:ext cx="533400" cy="369332"/>
          </a:xfrm>
          <a:prstGeom prst="rect">
            <a:avLst/>
          </a:prstGeom>
          <a:noFill/>
        </p:spPr>
        <p:txBody>
          <a:bodyPr wrap="square" rtlCol="0">
            <a:spAutoFit/>
          </a:bodyPr>
          <a:lstStyle/>
          <a:p>
            <a:r>
              <a:rPr lang="en-US" b="1" dirty="0"/>
              <a:t>T5</a:t>
            </a:r>
          </a:p>
        </p:txBody>
      </p:sp>
      <p:sp>
        <p:nvSpPr>
          <p:cNvPr id="49" name="TextBox 48">
            <a:extLst>
              <a:ext uri="{FF2B5EF4-FFF2-40B4-BE49-F238E27FC236}">
                <a16:creationId xmlns:a16="http://schemas.microsoft.com/office/drawing/2014/main" id="{38137490-2EBA-468D-B6FF-EF23995D039D}"/>
              </a:ext>
            </a:extLst>
          </p:cNvPr>
          <p:cNvSpPr txBox="1"/>
          <p:nvPr/>
        </p:nvSpPr>
        <p:spPr>
          <a:xfrm rot="19283263">
            <a:off x="715555" y="7518624"/>
            <a:ext cx="782081" cy="369332"/>
          </a:xfrm>
          <a:prstGeom prst="rect">
            <a:avLst/>
          </a:prstGeom>
          <a:noFill/>
          <a:effectLst/>
        </p:spPr>
        <p:txBody>
          <a:bodyPr wrap="square" rtlCol="0">
            <a:spAutoFit/>
          </a:bodyPr>
          <a:lstStyle/>
          <a:p>
            <a:r>
              <a:rPr lang="en-US" b="1" dirty="0"/>
              <a:t>start</a:t>
            </a:r>
          </a:p>
        </p:txBody>
      </p:sp>
      <p:sp>
        <p:nvSpPr>
          <p:cNvPr id="57" name="Freeform 301">
            <a:extLst>
              <a:ext uri="{FF2B5EF4-FFF2-40B4-BE49-F238E27FC236}">
                <a16:creationId xmlns:a16="http://schemas.microsoft.com/office/drawing/2014/main" id="{6F4D2BF2-DA9A-D44D-86D6-E955007369AD}"/>
              </a:ext>
            </a:extLst>
          </p:cNvPr>
          <p:cNvSpPr>
            <a:spLocks/>
          </p:cNvSpPr>
          <p:nvPr/>
        </p:nvSpPr>
        <p:spPr bwMode="auto">
          <a:xfrm>
            <a:off x="4922001" y="5366107"/>
            <a:ext cx="366637" cy="1823053"/>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sp>
        <p:nvSpPr>
          <p:cNvPr id="60" name="Freeform 301">
            <a:extLst>
              <a:ext uri="{FF2B5EF4-FFF2-40B4-BE49-F238E27FC236}">
                <a16:creationId xmlns:a16="http://schemas.microsoft.com/office/drawing/2014/main" id="{FCB05A23-2152-5D4E-9269-9C8A6FCEC7A9}"/>
              </a:ext>
            </a:extLst>
          </p:cNvPr>
          <p:cNvSpPr>
            <a:spLocks/>
          </p:cNvSpPr>
          <p:nvPr/>
        </p:nvSpPr>
        <p:spPr bwMode="auto">
          <a:xfrm>
            <a:off x="1843245" y="5550773"/>
            <a:ext cx="366637" cy="1659798"/>
          </a:xfrm>
          <a:custGeom>
            <a:avLst/>
            <a:gdLst>
              <a:gd name="T0" fmla="*/ 0 w 240"/>
              <a:gd name="T1" fmla="*/ 231401 h 840"/>
              <a:gd name="T2" fmla="*/ 75637390 w 240"/>
              <a:gd name="T3" fmla="*/ 404798 h 840"/>
              <a:gd name="T4" fmla="*/ 75637390 w 240"/>
              <a:gd name="T5" fmla="*/ 57599 h 840"/>
              <a:gd name="T6" fmla="*/ 0 w 240"/>
              <a:gd name="T7" fmla="*/ 0 h 840"/>
              <a:gd name="T8" fmla="*/ 0 w 240"/>
              <a:gd name="T9" fmla="*/ 231401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a:solidFill>
              <a:schemeClr val="tx1"/>
            </a:solidFill>
            <a:round/>
            <a:headEnd/>
            <a:tailEnd/>
          </a:ln>
        </p:spPr>
        <p:txBody>
          <a:bodyPr wrap="none" anchor="ctr"/>
          <a:lstStyle/>
          <a:p>
            <a:endParaRPr lang="en-US"/>
          </a:p>
        </p:txBody>
      </p:sp>
      <p:grpSp>
        <p:nvGrpSpPr>
          <p:cNvPr id="61" name="Group 29">
            <a:extLst>
              <a:ext uri="{FF2B5EF4-FFF2-40B4-BE49-F238E27FC236}">
                <a16:creationId xmlns:a16="http://schemas.microsoft.com/office/drawing/2014/main" id="{0385F754-0CB0-8440-912D-D463F3510A74}"/>
              </a:ext>
            </a:extLst>
          </p:cNvPr>
          <p:cNvGrpSpPr>
            <a:grpSpLocks/>
          </p:cNvGrpSpPr>
          <p:nvPr/>
        </p:nvGrpSpPr>
        <p:grpSpPr bwMode="auto">
          <a:xfrm>
            <a:off x="5445632" y="4924228"/>
            <a:ext cx="287338" cy="790575"/>
            <a:chOff x="528" y="240"/>
            <a:chExt cx="181" cy="498"/>
          </a:xfrm>
        </p:grpSpPr>
        <p:sp>
          <p:nvSpPr>
            <p:cNvPr id="62" name="Line 30">
              <a:extLst>
                <a:ext uri="{FF2B5EF4-FFF2-40B4-BE49-F238E27FC236}">
                  <a16:creationId xmlns:a16="http://schemas.microsoft.com/office/drawing/2014/main" id="{0BD2F813-3114-924D-9045-FDA39D51B4DF}"/>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31">
              <a:extLst>
                <a:ext uri="{FF2B5EF4-FFF2-40B4-BE49-F238E27FC236}">
                  <a16:creationId xmlns:a16="http://schemas.microsoft.com/office/drawing/2014/main" id="{68DD5672-1900-CE44-833D-69804D560DF3}"/>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Freeform 32">
              <a:extLst>
                <a:ext uri="{FF2B5EF4-FFF2-40B4-BE49-F238E27FC236}">
                  <a16:creationId xmlns:a16="http://schemas.microsoft.com/office/drawing/2014/main" id="{C7B26405-838A-1044-B128-EADCC8C96B1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65" name="Group 44">
            <a:extLst>
              <a:ext uri="{FF2B5EF4-FFF2-40B4-BE49-F238E27FC236}">
                <a16:creationId xmlns:a16="http://schemas.microsoft.com/office/drawing/2014/main" id="{91ACE243-1BAB-3A4F-930D-7A886D63C303}"/>
              </a:ext>
            </a:extLst>
          </p:cNvPr>
          <p:cNvGrpSpPr>
            <a:grpSpLocks/>
          </p:cNvGrpSpPr>
          <p:nvPr/>
        </p:nvGrpSpPr>
        <p:grpSpPr bwMode="auto">
          <a:xfrm>
            <a:off x="2171376" y="4697858"/>
            <a:ext cx="287338" cy="787400"/>
            <a:chOff x="1756" y="2113"/>
            <a:chExt cx="181" cy="499"/>
          </a:xfrm>
        </p:grpSpPr>
        <p:sp>
          <p:nvSpPr>
            <p:cNvPr id="66" name="Line 45">
              <a:extLst>
                <a:ext uri="{FF2B5EF4-FFF2-40B4-BE49-F238E27FC236}">
                  <a16:creationId xmlns:a16="http://schemas.microsoft.com/office/drawing/2014/main" id="{9B00380B-8E8D-6D41-B71C-8AD75F929C6C}"/>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46">
              <a:extLst>
                <a:ext uri="{FF2B5EF4-FFF2-40B4-BE49-F238E27FC236}">
                  <a16:creationId xmlns:a16="http://schemas.microsoft.com/office/drawing/2014/main" id="{3FAED630-8742-7C41-A650-4E43287254B2}"/>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8" name="Group 47">
              <a:extLst>
                <a:ext uri="{FF2B5EF4-FFF2-40B4-BE49-F238E27FC236}">
                  <a16:creationId xmlns:a16="http://schemas.microsoft.com/office/drawing/2014/main" id="{A737AF66-D036-C948-87CB-EEEC7AFD5CBD}"/>
                </a:ext>
              </a:extLst>
            </p:cNvPr>
            <p:cNvGrpSpPr>
              <a:grpSpLocks/>
            </p:cNvGrpSpPr>
            <p:nvPr/>
          </p:nvGrpSpPr>
          <p:grpSpPr bwMode="auto">
            <a:xfrm>
              <a:off x="1756" y="2113"/>
              <a:ext cx="181" cy="333"/>
              <a:chOff x="1756" y="2113"/>
              <a:chExt cx="181" cy="333"/>
            </a:xfrm>
          </p:grpSpPr>
          <p:sp>
            <p:nvSpPr>
              <p:cNvPr id="69" name="Freeform 48">
                <a:extLst>
                  <a:ext uri="{FF2B5EF4-FFF2-40B4-BE49-F238E27FC236}">
                    <a16:creationId xmlns:a16="http://schemas.microsoft.com/office/drawing/2014/main" id="{A82A4843-3F20-0B4E-9D3C-E78DF78DDF99}"/>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0" name="Freeform 49">
                <a:extLst>
                  <a:ext uri="{FF2B5EF4-FFF2-40B4-BE49-F238E27FC236}">
                    <a16:creationId xmlns:a16="http://schemas.microsoft.com/office/drawing/2014/main" id="{1B978DF6-D11F-604F-89AE-C2B0FAB993D1}"/>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71" name="Freeform 50">
                <a:extLst>
                  <a:ext uri="{FF2B5EF4-FFF2-40B4-BE49-F238E27FC236}">
                    <a16:creationId xmlns:a16="http://schemas.microsoft.com/office/drawing/2014/main" id="{4DA47F0B-20EC-154B-811B-C6FE813308AD}"/>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72" name="Group 164">
            <a:extLst>
              <a:ext uri="{FF2B5EF4-FFF2-40B4-BE49-F238E27FC236}">
                <a16:creationId xmlns:a16="http://schemas.microsoft.com/office/drawing/2014/main" id="{C4FD5C7E-AA96-294D-939A-A409E006177F}"/>
              </a:ext>
            </a:extLst>
          </p:cNvPr>
          <p:cNvGrpSpPr>
            <a:grpSpLocks/>
          </p:cNvGrpSpPr>
          <p:nvPr/>
        </p:nvGrpSpPr>
        <p:grpSpPr bwMode="auto">
          <a:xfrm>
            <a:off x="6252415" y="4817471"/>
            <a:ext cx="288925" cy="787400"/>
            <a:chOff x="1247" y="2496"/>
            <a:chExt cx="182" cy="496"/>
          </a:xfrm>
        </p:grpSpPr>
        <p:sp>
          <p:nvSpPr>
            <p:cNvPr id="73" name="Line 165">
              <a:extLst>
                <a:ext uri="{FF2B5EF4-FFF2-40B4-BE49-F238E27FC236}">
                  <a16:creationId xmlns:a16="http://schemas.microsoft.com/office/drawing/2014/main" id="{DC61D53D-FF57-DA41-A886-5E3CF07020BC}"/>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 name="Line 166">
              <a:extLst>
                <a:ext uri="{FF2B5EF4-FFF2-40B4-BE49-F238E27FC236}">
                  <a16:creationId xmlns:a16="http://schemas.microsoft.com/office/drawing/2014/main" id="{A2C77B7D-2E76-E849-B79B-0558D302D694}"/>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5" name="Group 167">
              <a:extLst>
                <a:ext uri="{FF2B5EF4-FFF2-40B4-BE49-F238E27FC236}">
                  <a16:creationId xmlns:a16="http://schemas.microsoft.com/office/drawing/2014/main" id="{8043A591-3A90-F643-9C91-5C3BCED0BD67}"/>
                </a:ext>
              </a:extLst>
            </p:cNvPr>
            <p:cNvGrpSpPr>
              <a:grpSpLocks/>
            </p:cNvGrpSpPr>
            <p:nvPr/>
          </p:nvGrpSpPr>
          <p:grpSpPr bwMode="auto">
            <a:xfrm>
              <a:off x="1247" y="2496"/>
              <a:ext cx="182" cy="331"/>
              <a:chOff x="1247" y="2496"/>
              <a:chExt cx="182" cy="331"/>
            </a:xfrm>
          </p:grpSpPr>
          <p:sp>
            <p:nvSpPr>
              <p:cNvPr id="76" name="Freeform 168">
                <a:extLst>
                  <a:ext uri="{FF2B5EF4-FFF2-40B4-BE49-F238E27FC236}">
                    <a16:creationId xmlns:a16="http://schemas.microsoft.com/office/drawing/2014/main" id="{A1002FF6-6624-444B-8621-53D67913C66A}"/>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77" name="Freeform 169">
                <a:extLst>
                  <a:ext uri="{FF2B5EF4-FFF2-40B4-BE49-F238E27FC236}">
                    <a16:creationId xmlns:a16="http://schemas.microsoft.com/office/drawing/2014/main" id="{ABC81D38-A849-FD40-B722-5885A3126C2D}"/>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78" name="Group 170">
            <a:extLst>
              <a:ext uri="{FF2B5EF4-FFF2-40B4-BE49-F238E27FC236}">
                <a16:creationId xmlns:a16="http://schemas.microsoft.com/office/drawing/2014/main" id="{A11E8225-E9D8-924D-9695-041737E9A048}"/>
              </a:ext>
            </a:extLst>
          </p:cNvPr>
          <p:cNvGrpSpPr>
            <a:grpSpLocks/>
          </p:cNvGrpSpPr>
          <p:nvPr/>
        </p:nvGrpSpPr>
        <p:grpSpPr bwMode="auto">
          <a:xfrm>
            <a:off x="3217740" y="4391389"/>
            <a:ext cx="288925" cy="787400"/>
            <a:chOff x="1008" y="2592"/>
            <a:chExt cx="182" cy="496"/>
          </a:xfrm>
        </p:grpSpPr>
        <p:sp>
          <p:nvSpPr>
            <p:cNvPr id="79" name="Line 171">
              <a:extLst>
                <a:ext uri="{FF2B5EF4-FFF2-40B4-BE49-F238E27FC236}">
                  <a16:creationId xmlns:a16="http://schemas.microsoft.com/office/drawing/2014/main" id="{091272CD-1A34-4C48-9302-28714DEC1CAD}"/>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172">
              <a:extLst>
                <a:ext uri="{FF2B5EF4-FFF2-40B4-BE49-F238E27FC236}">
                  <a16:creationId xmlns:a16="http://schemas.microsoft.com/office/drawing/2014/main" id="{1B2B7C86-A8FF-6542-87B6-D51B63C83B36}"/>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1" name="Group 173">
              <a:extLst>
                <a:ext uri="{FF2B5EF4-FFF2-40B4-BE49-F238E27FC236}">
                  <a16:creationId xmlns:a16="http://schemas.microsoft.com/office/drawing/2014/main" id="{3D0ED8F7-BB88-BC45-B9B6-110B3C9684A3}"/>
                </a:ext>
              </a:extLst>
            </p:cNvPr>
            <p:cNvGrpSpPr>
              <a:grpSpLocks/>
            </p:cNvGrpSpPr>
            <p:nvPr/>
          </p:nvGrpSpPr>
          <p:grpSpPr bwMode="auto">
            <a:xfrm>
              <a:off x="1008" y="2592"/>
              <a:ext cx="182" cy="331"/>
              <a:chOff x="1008" y="2592"/>
              <a:chExt cx="182" cy="331"/>
            </a:xfrm>
          </p:grpSpPr>
          <p:sp>
            <p:nvSpPr>
              <p:cNvPr id="82" name="Freeform 174">
                <a:extLst>
                  <a:ext uri="{FF2B5EF4-FFF2-40B4-BE49-F238E27FC236}">
                    <a16:creationId xmlns:a16="http://schemas.microsoft.com/office/drawing/2014/main" id="{16D6EC60-D252-4647-A2F5-5880E93BCD93}"/>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3" name="Freeform 175">
                <a:extLst>
                  <a:ext uri="{FF2B5EF4-FFF2-40B4-BE49-F238E27FC236}">
                    <a16:creationId xmlns:a16="http://schemas.microsoft.com/office/drawing/2014/main" id="{37AEC3D7-D363-C147-8175-D781D14153ED}"/>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87" name="Group 4">
            <a:extLst>
              <a:ext uri="{FF2B5EF4-FFF2-40B4-BE49-F238E27FC236}">
                <a16:creationId xmlns:a16="http://schemas.microsoft.com/office/drawing/2014/main" id="{6BA7312B-545A-F849-BB95-21CA8B48C2FD}"/>
              </a:ext>
            </a:extLst>
          </p:cNvPr>
          <p:cNvGrpSpPr>
            <a:grpSpLocks noChangeAspect="1"/>
          </p:cNvGrpSpPr>
          <p:nvPr/>
        </p:nvGrpSpPr>
        <p:grpSpPr bwMode="auto">
          <a:xfrm>
            <a:off x="5791200" y="5627490"/>
            <a:ext cx="360363" cy="838200"/>
            <a:chOff x="-2155" y="1485"/>
            <a:chExt cx="227" cy="528"/>
          </a:xfrm>
        </p:grpSpPr>
        <p:sp>
          <p:nvSpPr>
            <p:cNvPr id="88" name="AutoShape 3">
              <a:extLst>
                <a:ext uri="{FF2B5EF4-FFF2-40B4-BE49-F238E27FC236}">
                  <a16:creationId xmlns:a16="http://schemas.microsoft.com/office/drawing/2014/main" id="{64420A83-5C5E-5843-9227-797D782CC28D}"/>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5">
              <a:extLst>
                <a:ext uri="{FF2B5EF4-FFF2-40B4-BE49-F238E27FC236}">
                  <a16:creationId xmlns:a16="http://schemas.microsoft.com/office/drawing/2014/main" id="{78F24A22-F3AB-834D-AD75-930EE7F28DD7}"/>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6">
              <a:extLst>
                <a:ext uri="{FF2B5EF4-FFF2-40B4-BE49-F238E27FC236}">
                  <a16:creationId xmlns:a16="http://schemas.microsoft.com/office/drawing/2014/main" id="{E8001AE3-6C46-F549-8294-449EE5C76A00}"/>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
              <a:extLst>
                <a:ext uri="{FF2B5EF4-FFF2-40B4-BE49-F238E27FC236}">
                  <a16:creationId xmlns:a16="http://schemas.microsoft.com/office/drawing/2014/main" id="{D45814BD-313B-9B4A-B273-B57DE29D8AC3}"/>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8">
              <a:extLst>
                <a:ext uri="{FF2B5EF4-FFF2-40B4-BE49-F238E27FC236}">
                  <a16:creationId xmlns:a16="http://schemas.microsoft.com/office/drawing/2014/main" id="{071ECDA8-7827-274A-882A-DDD6B5B14077}"/>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9">
              <a:extLst>
                <a:ext uri="{FF2B5EF4-FFF2-40B4-BE49-F238E27FC236}">
                  <a16:creationId xmlns:a16="http://schemas.microsoft.com/office/drawing/2014/main" id="{E6A99309-7466-0B46-815E-8999202FF27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10">
              <a:extLst>
                <a:ext uri="{FF2B5EF4-FFF2-40B4-BE49-F238E27FC236}">
                  <a16:creationId xmlns:a16="http://schemas.microsoft.com/office/drawing/2014/main" id="{D3597F68-5AFC-EA42-9321-503F6A7EB03E}"/>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11">
              <a:extLst>
                <a:ext uri="{FF2B5EF4-FFF2-40B4-BE49-F238E27FC236}">
                  <a16:creationId xmlns:a16="http://schemas.microsoft.com/office/drawing/2014/main" id="{55EA5A1D-BCFB-4543-AE8B-B94702532687}"/>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12">
              <a:extLst>
                <a:ext uri="{FF2B5EF4-FFF2-40B4-BE49-F238E27FC236}">
                  <a16:creationId xmlns:a16="http://schemas.microsoft.com/office/drawing/2014/main" id="{5E03438F-305D-2345-B32A-58BE057A64B4}"/>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13">
              <a:extLst>
                <a:ext uri="{FF2B5EF4-FFF2-40B4-BE49-F238E27FC236}">
                  <a16:creationId xmlns:a16="http://schemas.microsoft.com/office/drawing/2014/main" id="{8A2AA810-7467-604E-915C-B8CADA5E9494}"/>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14">
              <a:extLst>
                <a:ext uri="{FF2B5EF4-FFF2-40B4-BE49-F238E27FC236}">
                  <a16:creationId xmlns:a16="http://schemas.microsoft.com/office/drawing/2014/main" id="{40725D04-77A9-AC43-AB3C-F03AE7713167}"/>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15">
              <a:extLst>
                <a:ext uri="{FF2B5EF4-FFF2-40B4-BE49-F238E27FC236}">
                  <a16:creationId xmlns:a16="http://schemas.microsoft.com/office/drawing/2014/main" id="{8B33B3E4-997F-F249-B45C-34C5DC1DFD02}"/>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16">
              <a:extLst>
                <a:ext uri="{FF2B5EF4-FFF2-40B4-BE49-F238E27FC236}">
                  <a16:creationId xmlns:a16="http://schemas.microsoft.com/office/drawing/2014/main" id="{133AC4A4-4E11-AB4F-B24F-0A90872DBF94}"/>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17">
              <a:extLst>
                <a:ext uri="{FF2B5EF4-FFF2-40B4-BE49-F238E27FC236}">
                  <a16:creationId xmlns:a16="http://schemas.microsoft.com/office/drawing/2014/main" id="{288C5395-5382-EF48-AABA-A4F686EA281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18">
              <a:extLst>
                <a:ext uri="{FF2B5EF4-FFF2-40B4-BE49-F238E27FC236}">
                  <a16:creationId xmlns:a16="http://schemas.microsoft.com/office/drawing/2014/main" id="{BEA32A4A-C190-E042-A90E-7832FC8804DB}"/>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9">
              <a:extLst>
                <a:ext uri="{FF2B5EF4-FFF2-40B4-BE49-F238E27FC236}">
                  <a16:creationId xmlns:a16="http://schemas.microsoft.com/office/drawing/2014/main" id="{57220E74-170F-2544-BE2C-0A72A108E18D}"/>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20">
              <a:extLst>
                <a:ext uri="{FF2B5EF4-FFF2-40B4-BE49-F238E27FC236}">
                  <a16:creationId xmlns:a16="http://schemas.microsoft.com/office/drawing/2014/main" id="{468C022F-9B3E-AB4F-BA90-41DC29E53F14}"/>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21">
              <a:extLst>
                <a:ext uri="{FF2B5EF4-FFF2-40B4-BE49-F238E27FC236}">
                  <a16:creationId xmlns:a16="http://schemas.microsoft.com/office/drawing/2014/main" id="{A0ACE126-42ED-2A42-95B3-AA8D287A0621}"/>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22">
              <a:extLst>
                <a:ext uri="{FF2B5EF4-FFF2-40B4-BE49-F238E27FC236}">
                  <a16:creationId xmlns:a16="http://schemas.microsoft.com/office/drawing/2014/main" id="{1E4CD63E-3759-3241-8E6A-C7F2FB74C664}"/>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23">
              <a:extLst>
                <a:ext uri="{FF2B5EF4-FFF2-40B4-BE49-F238E27FC236}">
                  <a16:creationId xmlns:a16="http://schemas.microsoft.com/office/drawing/2014/main" id="{6C4FCE64-6986-764C-9CDA-3A5830A222B1}"/>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24">
              <a:extLst>
                <a:ext uri="{FF2B5EF4-FFF2-40B4-BE49-F238E27FC236}">
                  <a16:creationId xmlns:a16="http://schemas.microsoft.com/office/drawing/2014/main" id="{E9F22EB5-E4C4-3248-B83D-6517B6973FCA}"/>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25">
              <a:extLst>
                <a:ext uri="{FF2B5EF4-FFF2-40B4-BE49-F238E27FC236}">
                  <a16:creationId xmlns:a16="http://schemas.microsoft.com/office/drawing/2014/main" id="{247E12B9-8155-554A-B998-5128EE805622}"/>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26">
              <a:extLst>
                <a:ext uri="{FF2B5EF4-FFF2-40B4-BE49-F238E27FC236}">
                  <a16:creationId xmlns:a16="http://schemas.microsoft.com/office/drawing/2014/main" id="{236BF35E-C7A5-E646-ADF0-2CD9AA3D7D27}"/>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27">
              <a:extLst>
                <a:ext uri="{FF2B5EF4-FFF2-40B4-BE49-F238E27FC236}">
                  <a16:creationId xmlns:a16="http://schemas.microsoft.com/office/drawing/2014/main" id="{EC263231-20EB-2844-BDE5-3DB972C0F630}"/>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28">
              <a:extLst>
                <a:ext uri="{FF2B5EF4-FFF2-40B4-BE49-F238E27FC236}">
                  <a16:creationId xmlns:a16="http://schemas.microsoft.com/office/drawing/2014/main" id="{F9AF3272-D608-5D4C-93C8-38D2888C70F2}"/>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29">
              <a:extLst>
                <a:ext uri="{FF2B5EF4-FFF2-40B4-BE49-F238E27FC236}">
                  <a16:creationId xmlns:a16="http://schemas.microsoft.com/office/drawing/2014/main" id="{67183E7A-D844-2645-88CB-AAF64AE1A2BB}"/>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4" name="Group 4">
            <a:extLst>
              <a:ext uri="{FF2B5EF4-FFF2-40B4-BE49-F238E27FC236}">
                <a16:creationId xmlns:a16="http://schemas.microsoft.com/office/drawing/2014/main" id="{B3DA07FD-F393-E04B-8602-025B8B2F79DB}"/>
              </a:ext>
            </a:extLst>
          </p:cNvPr>
          <p:cNvGrpSpPr>
            <a:grpSpLocks noChangeAspect="1"/>
          </p:cNvGrpSpPr>
          <p:nvPr/>
        </p:nvGrpSpPr>
        <p:grpSpPr bwMode="auto">
          <a:xfrm>
            <a:off x="2613854" y="5864569"/>
            <a:ext cx="360363" cy="838200"/>
            <a:chOff x="-2155" y="1485"/>
            <a:chExt cx="227" cy="528"/>
          </a:xfrm>
        </p:grpSpPr>
        <p:sp>
          <p:nvSpPr>
            <p:cNvPr id="115" name="AutoShape 3">
              <a:extLst>
                <a:ext uri="{FF2B5EF4-FFF2-40B4-BE49-F238E27FC236}">
                  <a16:creationId xmlns:a16="http://schemas.microsoft.com/office/drawing/2014/main" id="{C06DA2C1-202D-AF49-BE2D-D3F4123724BB}"/>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5">
              <a:extLst>
                <a:ext uri="{FF2B5EF4-FFF2-40B4-BE49-F238E27FC236}">
                  <a16:creationId xmlns:a16="http://schemas.microsoft.com/office/drawing/2014/main" id="{EE58B4B8-0DE9-E543-973E-AC9BADCF664B}"/>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6">
              <a:extLst>
                <a:ext uri="{FF2B5EF4-FFF2-40B4-BE49-F238E27FC236}">
                  <a16:creationId xmlns:a16="http://schemas.microsoft.com/office/drawing/2014/main" id="{D8273AC4-386E-AD4F-8284-E8AFE2A2009A}"/>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
              <a:extLst>
                <a:ext uri="{FF2B5EF4-FFF2-40B4-BE49-F238E27FC236}">
                  <a16:creationId xmlns:a16="http://schemas.microsoft.com/office/drawing/2014/main" id="{C23252C8-E517-A543-B803-826986EBCEC1}"/>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Line 8">
              <a:extLst>
                <a:ext uri="{FF2B5EF4-FFF2-40B4-BE49-F238E27FC236}">
                  <a16:creationId xmlns:a16="http://schemas.microsoft.com/office/drawing/2014/main" id="{1297B1DD-31D6-0944-B0A0-B054A69C420E}"/>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9">
              <a:extLst>
                <a:ext uri="{FF2B5EF4-FFF2-40B4-BE49-F238E27FC236}">
                  <a16:creationId xmlns:a16="http://schemas.microsoft.com/office/drawing/2014/main" id="{3BF69E0D-815F-B74B-B163-1F2AE0E91BA4}"/>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0">
              <a:extLst>
                <a:ext uri="{FF2B5EF4-FFF2-40B4-BE49-F238E27FC236}">
                  <a16:creationId xmlns:a16="http://schemas.microsoft.com/office/drawing/2014/main" id="{42AEC106-FAA7-DD47-A9F5-6FD171292ECD}"/>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
              <a:extLst>
                <a:ext uri="{FF2B5EF4-FFF2-40B4-BE49-F238E27FC236}">
                  <a16:creationId xmlns:a16="http://schemas.microsoft.com/office/drawing/2014/main" id="{78388332-EAD3-B64E-B0A8-D392CB94FA03}"/>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2">
              <a:extLst>
                <a:ext uri="{FF2B5EF4-FFF2-40B4-BE49-F238E27FC236}">
                  <a16:creationId xmlns:a16="http://schemas.microsoft.com/office/drawing/2014/main" id="{809E2F24-93D9-4446-A3ED-D93DE2F4A212}"/>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13">
              <a:extLst>
                <a:ext uri="{FF2B5EF4-FFF2-40B4-BE49-F238E27FC236}">
                  <a16:creationId xmlns:a16="http://schemas.microsoft.com/office/drawing/2014/main" id="{0D2C3F60-91E0-5E4A-B5C7-6435B375BD58}"/>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4">
              <a:extLst>
                <a:ext uri="{FF2B5EF4-FFF2-40B4-BE49-F238E27FC236}">
                  <a16:creationId xmlns:a16="http://schemas.microsoft.com/office/drawing/2014/main" id="{F8D441C2-580A-D04B-AD16-CEED71A44CC1}"/>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5">
              <a:extLst>
                <a:ext uri="{FF2B5EF4-FFF2-40B4-BE49-F238E27FC236}">
                  <a16:creationId xmlns:a16="http://schemas.microsoft.com/office/drawing/2014/main" id="{5217448C-12D3-E34D-9FC2-E4FF0E603839}"/>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6">
              <a:extLst>
                <a:ext uri="{FF2B5EF4-FFF2-40B4-BE49-F238E27FC236}">
                  <a16:creationId xmlns:a16="http://schemas.microsoft.com/office/drawing/2014/main" id="{50D1A5AB-CCE8-8B49-8000-F960D6B1A9CE}"/>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7">
              <a:extLst>
                <a:ext uri="{FF2B5EF4-FFF2-40B4-BE49-F238E27FC236}">
                  <a16:creationId xmlns:a16="http://schemas.microsoft.com/office/drawing/2014/main" id="{DF287883-9BCD-F84A-B024-3EFCC93FF2A5}"/>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8">
              <a:extLst>
                <a:ext uri="{FF2B5EF4-FFF2-40B4-BE49-F238E27FC236}">
                  <a16:creationId xmlns:a16="http://schemas.microsoft.com/office/drawing/2014/main" id="{E09919FF-E224-4940-AF7D-7150F88708B0}"/>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9">
              <a:extLst>
                <a:ext uri="{FF2B5EF4-FFF2-40B4-BE49-F238E27FC236}">
                  <a16:creationId xmlns:a16="http://schemas.microsoft.com/office/drawing/2014/main" id="{18150BC5-6A4E-104A-BE07-AA6560F3364D}"/>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20">
              <a:extLst>
                <a:ext uri="{FF2B5EF4-FFF2-40B4-BE49-F238E27FC236}">
                  <a16:creationId xmlns:a16="http://schemas.microsoft.com/office/drawing/2014/main" id="{F2FCD1DC-2579-444E-A9D1-2A75CE26C6FB}"/>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21">
              <a:extLst>
                <a:ext uri="{FF2B5EF4-FFF2-40B4-BE49-F238E27FC236}">
                  <a16:creationId xmlns:a16="http://schemas.microsoft.com/office/drawing/2014/main" id="{B5D72F88-E9CA-8043-BF94-38EF4F5FDC9F}"/>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22">
              <a:extLst>
                <a:ext uri="{FF2B5EF4-FFF2-40B4-BE49-F238E27FC236}">
                  <a16:creationId xmlns:a16="http://schemas.microsoft.com/office/drawing/2014/main" id="{ADE411F5-8354-894A-84EB-943DEF77FE8C}"/>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23">
              <a:extLst>
                <a:ext uri="{FF2B5EF4-FFF2-40B4-BE49-F238E27FC236}">
                  <a16:creationId xmlns:a16="http://schemas.microsoft.com/office/drawing/2014/main" id="{3077DD64-D9E1-4941-8865-6EDAD28CE2D5}"/>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24">
              <a:extLst>
                <a:ext uri="{FF2B5EF4-FFF2-40B4-BE49-F238E27FC236}">
                  <a16:creationId xmlns:a16="http://schemas.microsoft.com/office/drawing/2014/main" id="{D37F4DEE-E56F-3D42-AF49-706904A91B30}"/>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25">
              <a:extLst>
                <a:ext uri="{FF2B5EF4-FFF2-40B4-BE49-F238E27FC236}">
                  <a16:creationId xmlns:a16="http://schemas.microsoft.com/office/drawing/2014/main" id="{3ED9BC68-73AC-CA4E-BF0B-1D44C0774B93}"/>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6">
              <a:extLst>
                <a:ext uri="{FF2B5EF4-FFF2-40B4-BE49-F238E27FC236}">
                  <a16:creationId xmlns:a16="http://schemas.microsoft.com/office/drawing/2014/main" id="{41152109-4345-7143-B02E-B4DE8BC32012}"/>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7">
              <a:extLst>
                <a:ext uri="{FF2B5EF4-FFF2-40B4-BE49-F238E27FC236}">
                  <a16:creationId xmlns:a16="http://schemas.microsoft.com/office/drawing/2014/main" id="{0753F91E-FDE4-3D41-BB68-152E6940CDC9}"/>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8">
              <a:extLst>
                <a:ext uri="{FF2B5EF4-FFF2-40B4-BE49-F238E27FC236}">
                  <a16:creationId xmlns:a16="http://schemas.microsoft.com/office/drawing/2014/main" id="{F6C802AA-C40E-6448-9498-D4A3E0DEA254}"/>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29">
              <a:extLst>
                <a:ext uri="{FF2B5EF4-FFF2-40B4-BE49-F238E27FC236}">
                  <a16:creationId xmlns:a16="http://schemas.microsoft.com/office/drawing/2014/main" id="{1D943803-0C5D-9646-B078-8C4328A0464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1" name="Group 4">
            <a:extLst>
              <a:ext uri="{FF2B5EF4-FFF2-40B4-BE49-F238E27FC236}">
                <a16:creationId xmlns:a16="http://schemas.microsoft.com/office/drawing/2014/main" id="{85732602-FF65-CD49-A9DE-9696AA8B02F3}"/>
              </a:ext>
            </a:extLst>
          </p:cNvPr>
          <p:cNvGrpSpPr>
            <a:grpSpLocks noChangeAspect="1"/>
          </p:cNvGrpSpPr>
          <p:nvPr/>
        </p:nvGrpSpPr>
        <p:grpSpPr bwMode="auto">
          <a:xfrm>
            <a:off x="2865252" y="5076376"/>
            <a:ext cx="360363" cy="838200"/>
            <a:chOff x="-2155" y="1485"/>
            <a:chExt cx="227" cy="528"/>
          </a:xfrm>
        </p:grpSpPr>
        <p:sp>
          <p:nvSpPr>
            <p:cNvPr id="142" name="AutoShape 3">
              <a:extLst>
                <a:ext uri="{FF2B5EF4-FFF2-40B4-BE49-F238E27FC236}">
                  <a16:creationId xmlns:a16="http://schemas.microsoft.com/office/drawing/2014/main" id="{D6BE84A7-779F-1346-AF49-D657BAFA7A5D}"/>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5">
              <a:extLst>
                <a:ext uri="{FF2B5EF4-FFF2-40B4-BE49-F238E27FC236}">
                  <a16:creationId xmlns:a16="http://schemas.microsoft.com/office/drawing/2014/main" id="{643CE54F-A83A-B443-A916-1B91D1C5E593}"/>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6">
              <a:extLst>
                <a:ext uri="{FF2B5EF4-FFF2-40B4-BE49-F238E27FC236}">
                  <a16:creationId xmlns:a16="http://schemas.microsoft.com/office/drawing/2014/main" id="{3EA6C108-E7C0-6B4F-9B93-CB649FC954A1}"/>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715F327C-8B99-9F4B-BFF9-55546240A462}"/>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Line 8">
              <a:extLst>
                <a:ext uri="{FF2B5EF4-FFF2-40B4-BE49-F238E27FC236}">
                  <a16:creationId xmlns:a16="http://schemas.microsoft.com/office/drawing/2014/main" id="{3A825F78-AE47-7242-8F0E-A5209FC22186}"/>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9">
              <a:extLst>
                <a:ext uri="{FF2B5EF4-FFF2-40B4-BE49-F238E27FC236}">
                  <a16:creationId xmlns:a16="http://schemas.microsoft.com/office/drawing/2014/main" id="{FE678AB8-187D-D947-9688-B23DF3ECD433}"/>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0">
              <a:extLst>
                <a:ext uri="{FF2B5EF4-FFF2-40B4-BE49-F238E27FC236}">
                  <a16:creationId xmlns:a16="http://schemas.microsoft.com/office/drawing/2014/main" id="{15173F48-2EE9-A946-971B-EB2DB4F9BC32}"/>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11">
              <a:extLst>
                <a:ext uri="{FF2B5EF4-FFF2-40B4-BE49-F238E27FC236}">
                  <a16:creationId xmlns:a16="http://schemas.microsoft.com/office/drawing/2014/main" id="{98262924-CCD8-6C47-AAEE-5CA5D24C67D4}"/>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12">
              <a:extLst>
                <a:ext uri="{FF2B5EF4-FFF2-40B4-BE49-F238E27FC236}">
                  <a16:creationId xmlns:a16="http://schemas.microsoft.com/office/drawing/2014/main" id="{646A0667-2735-DA49-BB29-50F606198938}"/>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13">
              <a:extLst>
                <a:ext uri="{FF2B5EF4-FFF2-40B4-BE49-F238E27FC236}">
                  <a16:creationId xmlns:a16="http://schemas.microsoft.com/office/drawing/2014/main" id="{04414E9B-E1A4-B54A-8EBE-B51B82FC183C}"/>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14">
              <a:extLst>
                <a:ext uri="{FF2B5EF4-FFF2-40B4-BE49-F238E27FC236}">
                  <a16:creationId xmlns:a16="http://schemas.microsoft.com/office/drawing/2014/main" id="{D8F49B83-5C42-594D-B001-AA54DBBEF349}"/>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15">
              <a:extLst>
                <a:ext uri="{FF2B5EF4-FFF2-40B4-BE49-F238E27FC236}">
                  <a16:creationId xmlns:a16="http://schemas.microsoft.com/office/drawing/2014/main" id="{0018CAE6-8A8D-B64C-995D-83827FCCAAF3}"/>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6">
              <a:extLst>
                <a:ext uri="{FF2B5EF4-FFF2-40B4-BE49-F238E27FC236}">
                  <a16:creationId xmlns:a16="http://schemas.microsoft.com/office/drawing/2014/main" id="{E19AE6E0-2013-3B4C-96A8-6C1C9273B39D}"/>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7">
              <a:extLst>
                <a:ext uri="{FF2B5EF4-FFF2-40B4-BE49-F238E27FC236}">
                  <a16:creationId xmlns:a16="http://schemas.microsoft.com/office/drawing/2014/main" id="{B9F1EF33-2670-9042-9B0D-EB112FCC2D30}"/>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8">
              <a:extLst>
                <a:ext uri="{FF2B5EF4-FFF2-40B4-BE49-F238E27FC236}">
                  <a16:creationId xmlns:a16="http://schemas.microsoft.com/office/drawing/2014/main" id="{6CB70752-41E9-2142-996A-7078BB8F4DA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9">
              <a:extLst>
                <a:ext uri="{FF2B5EF4-FFF2-40B4-BE49-F238E27FC236}">
                  <a16:creationId xmlns:a16="http://schemas.microsoft.com/office/drawing/2014/main" id="{E1C8F7BD-FF0C-D149-8F89-30FC85754065}"/>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20">
              <a:extLst>
                <a:ext uri="{FF2B5EF4-FFF2-40B4-BE49-F238E27FC236}">
                  <a16:creationId xmlns:a16="http://schemas.microsoft.com/office/drawing/2014/main" id="{1070106A-EEA8-D74D-81E0-EA4B7DC51581}"/>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21">
              <a:extLst>
                <a:ext uri="{FF2B5EF4-FFF2-40B4-BE49-F238E27FC236}">
                  <a16:creationId xmlns:a16="http://schemas.microsoft.com/office/drawing/2014/main" id="{4C830357-3FB7-0148-B782-065E19C3F8C0}"/>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22">
              <a:extLst>
                <a:ext uri="{FF2B5EF4-FFF2-40B4-BE49-F238E27FC236}">
                  <a16:creationId xmlns:a16="http://schemas.microsoft.com/office/drawing/2014/main" id="{5999442A-8CDB-DE42-B593-8A6C15CD37E1}"/>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23">
              <a:extLst>
                <a:ext uri="{FF2B5EF4-FFF2-40B4-BE49-F238E27FC236}">
                  <a16:creationId xmlns:a16="http://schemas.microsoft.com/office/drawing/2014/main" id="{007ED78F-8F18-A949-B99F-F1974EB9B179}"/>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24">
              <a:extLst>
                <a:ext uri="{FF2B5EF4-FFF2-40B4-BE49-F238E27FC236}">
                  <a16:creationId xmlns:a16="http://schemas.microsoft.com/office/drawing/2014/main" id="{A12CB8B2-1F79-D246-AE90-068773DD5F76}"/>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25">
              <a:extLst>
                <a:ext uri="{FF2B5EF4-FFF2-40B4-BE49-F238E27FC236}">
                  <a16:creationId xmlns:a16="http://schemas.microsoft.com/office/drawing/2014/main" id="{3A84EC1E-13A8-9B44-924B-A41DEDFE09C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26">
              <a:extLst>
                <a:ext uri="{FF2B5EF4-FFF2-40B4-BE49-F238E27FC236}">
                  <a16:creationId xmlns:a16="http://schemas.microsoft.com/office/drawing/2014/main" id="{44EEA1AF-32A2-0441-B2FD-CC00C0AB3819}"/>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27">
              <a:extLst>
                <a:ext uri="{FF2B5EF4-FFF2-40B4-BE49-F238E27FC236}">
                  <a16:creationId xmlns:a16="http://schemas.microsoft.com/office/drawing/2014/main" id="{FC246ABE-7D11-3D47-A9DF-2EF23EEF88C2}"/>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28">
              <a:extLst>
                <a:ext uri="{FF2B5EF4-FFF2-40B4-BE49-F238E27FC236}">
                  <a16:creationId xmlns:a16="http://schemas.microsoft.com/office/drawing/2014/main" id="{A7DDCA95-1DAB-DA49-941F-28931EEDD05D}"/>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9">
              <a:extLst>
                <a:ext uri="{FF2B5EF4-FFF2-40B4-BE49-F238E27FC236}">
                  <a16:creationId xmlns:a16="http://schemas.microsoft.com/office/drawing/2014/main" id="{63F04DBB-14D7-0447-AEAB-FFA2D50B5456}"/>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8" name="Group 29">
            <a:extLst>
              <a:ext uri="{FF2B5EF4-FFF2-40B4-BE49-F238E27FC236}">
                <a16:creationId xmlns:a16="http://schemas.microsoft.com/office/drawing/2014/main" id="{A0CFA3E5-F20A-4A42-840D-1B121EC96445}"/>
              </a:ext>
            </a:extLst>
          </p:cNvPr>
          <p:cNvGrpSpPr>
            <a:grpSpLocks/>
          </p:cNvGrpSpPr>
          <p:nvPr/>
        </p:nvGrpSpPr>
        <p:grpSpPr bwMode="auto">
          <a:xfrm>
            <a:off x="3222280" y="4615934"/>
            <a:ext cx="287338" cy="790575"/>
            <a:chOff x="528" y="240"/>
            <a:chExt cx="181" cy="498"/>
          </a:xfrm>
        </p:grpSpPr>
        <p:sp>
          <p:nvSpPr>
            <p:cNvPr id="169" name="Line 30">
              <a:extLst>
                <a:ext uri="{FF2B5EF4-FFF2-40B4-BE49-F238E27FC236}">
                  <a16:creationId xmlns:a16="http://schemas.microsoft.com/office/drawing/2014/main" id="{B6C0A1EE-F97D-7947-805A-8545791C1155}"/>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0" name="Line 31">
              <a:extLst>
                <a:ext uri="{FF2B5EF4-FFF2-40B4-BE49-F238E27FC236}">
                  <a16:creationId xmlns:a16="http://schemas.microsoft.com/office/drawing/2014/main" id="{195A6BC0-9375-E840-BE2E-C238E4190FC2}"/>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 name="Freeform 32">
              <a:extLst>
                <a:ext uri="{FF2B5EF4-FFF2-40B4-BE49-F238E27FC236}">
                  <a16:creationId xmlns:a16="http://schemas.microsoft.com/office/drawing/2014/main" id="{57288440-4A80-3C40-B6CF-F7FE0074D295}"/>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205</Words>
  <Application>Microsoft Macintosh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180</cp:revision>
  <dcterms:created xsi:type="dcterms:W3CDTF">2002-08-21T12:11:08Z</dcterms:created>
  <dcterms:modified xsi:type="dcterms:W3CDTF">2020-12-22T21:52:37Z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