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41" d="100"/>
          <a:sy n="141" d="100"/>
        </p:scale>
        <p:origin x="2418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2357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Presidente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But Twice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USPSA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start box,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above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the start box, facing downrange,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each target with only 2 shots each. Perform a mandatory reload then reengage each target with only 2 shots each.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180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848769" y="4349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477140" y="4349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4105511" y="43332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352800" y="8065532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42EE1686-3BFA-4DA8-ADAD-83D204EE7DC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732318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FD4D445-3D30-4497-AC52-46CC64776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058B0AC9-C674-4FB0-AE11-58E009319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8069018E-879E-47EC-A4A9-BD2FB71C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92B0C79-B82A-4476-A254-612030D24ADC}"/>
              </a:ext>
            </a:extLst>
          </p:cNvPr>
          <p:cNvGrpSpPr>
            <a:grpSpLocks/>
          </p:cNvGrpSpPr>
          <p:nvPr/>
        </p:nvGrpSpPr>
        <p:grpSpPr bwMode="auto">
          <a:xfrm>
            <a:off x="3586584" y="4732317"/>
            <a:ext cx="287338" cy="790575"/>
            <a:chOff x="528" y="240"/>
            <a:chExt cx="181" cy="498"/>
          </a:xfrm>
        </p:grpSpPr>
        <p:sp>
          <p:nvSpPr>
            <p:cNvPr id="57" name="Line 30">
              <a:extLst>
                <a:ext uri="{FF2B5EF4-FFF2-40B4-BE49-F238E27FC236}">
                  <a16:creationId xmlns:a16="http://schemas.microsoft.com/office/drawing/2014/main" id="{DECC2683-53D3-46C5-A62A-7F7DF186D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1">
              <a:extLst>
                <a:ext uri="{FF2B5EF4-FFF2-40B4-BE49-F238E27FC236}">
                  <a16:creationId xmlns:a16="http://schemas.microsoft.com/office/drawing/2014/main" id="{9F4EB8F0-AEB4-41BF-A67F-D17BA51EC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E9C3A578-B7D8-4CFE-A89E-FCDF3824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92BE360B-0F4C-4AE9-A140-6BAAEB85C4C1}"/>
              </a:ext>
            </a:extLst>
          </p:cNvPr>
          <p:cNvGrpSpPr>
            <a:grpSpLocks/>
          </p:cNvGrpSpPr>
          <p:nvPr/>
        </p:nvGrpSpPr>
        <p:grpSpPr bwMode="auto">
          <a:xfrm>
            <a:off x="4199148" y="4704799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F84C921B-9E07-4558-BB20-3E6A330C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08E7961D-9C9C-4CC0-A9DD-569EBC7BD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AE049B2A-73D4-44E8-98FA-24E59CBE9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181</cp:revision>
  <dcterms:created xsi:type="dcterms:W3CDTF">2002-08-21T12:11:08Z</dcterms:created>
  <dcterms:modified xsi:type="dcterms:W3CDTF">2021-04-03T02:58:58Z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