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3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54297D-0087-40B9-A1C8-99BBF669C045}" v="110" dt="2020-02-17T21:51:58.5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014" autoAdjust="0"/>
  </p:normalViewPr>
  <p:slideViewPr>
    <p:cSldViewPr>
      <p:cViewPr varScale="1">
        <p:scale>
          <a:sx n="91" d="100"/>
          <a:sy n="91" d="100"/>
        </p:scale>
        <p:origin x="3024" y="20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 Lymberis" userId="9ee793fb55b82a19" providerId="LiveId" clId="{8593D831-BEF0-4334-8B3B-B2A14AD013DF}"/>
    <pc:docChg chg="modSld">
      <pc:chgData name="Pete Lymberis" userId="9ee793fb55b82a19" providerId="LiveId" clId="{8593D831-BEF0-4334-8B3B-B2A14AD013DF}" dt="2020-02-17T06:44:04.371" v="5" actId="20577"/>
      <pc:docMkLst>
        <pc:docMk/>
      </pc:docMkLst>
      <pc:sldChg chg="modSp">
        <pc:chgData name="Pete Lymberis" userId="9ee793fb55b82a19" providerId="LiveId" clId="{8593D831-BEF0-4334-8B3B-B2A14AD013DF}" dt="2020-02-17T06:44:04.371" v="5" actId="20577"/>
        <pc:sldMkLst>
          <pc:docMk/>
          <pc:sldMk cId="249033274" sldId="283"/>
        </pc:sldMkLst>
        <pc:graphicFrameChg chg="modGraphic">
          <ac:chgData name="Pete Lymberis" userId="9ee793fb55b82a19" providerId="LiveId" clId="{8593D831-BEF0-4334-8B3B-B2A14AD013DF}" dt="2020-02-17T06:44:04.371" v="5" actId="20577"/>
          <ac:graphicFrameMkLst>
            <pc:docMk/>
            <pc:sldMk cId="249033274" sldId="283"/>
            <ac:graphicFrameMk id="56" creationId="{00000000-0000-0000-0000-000000000000}"/>
          </ac:graphicFrameMkLst>
        </pc:graphicFrameChg>
      </pc:sldChg>
    </pc:docChg>
  </pc:docChgLst>
  <pc:docChgLst>
    <pc:chgData name="Pete Lymberis" userId="9ee793fb55b82a19" providerId="LiveId" clId="{2F65EC0A-B4B1-4F42-A6A7-83947B092EB6}"/>
    <pc:docChg chg="modSld">
      <pc:chgData name="Pete Lymberis" userId="9ee793fb55b82a19" providerId="LiveId" clId="{2F65EC0A-B4B1-4F42-A6A7-83947B092EB6}" dt="2020-02-17T06:11:08.776" v="4" actId="1076"/>
      <pc:docMkLst>
        <pc:docMk/>
      </pc:docMkLst>
      <pc:sldChg chg="modSp">
        <pc:chgData name="Pete Lymberis" userId="9ee793fb55b82a19" providerId="LiveId" clId="{2F65EC0A-B4B1-4F42-A6A7-83947B092EB6}" dt="2020-02-17T06:11:08.776" v="4" actId="1076"/>
        <pc:sldMkLst>
          <pc:docMk/>
          <pc:sldMk cId="249033274" sldId="283"/>
        </pc:sldMkLst>
        <pc:spChg chg="mod">
          <ac:chgData name="Pete Lymberis" userId="9ee793fb55b82a19" providerId="LiveId" clId="{2F65EC0A-B4B1-4F42-A6A7-83947B092EB6}" dt="2020-02-17T06:10:49.879" v="0" actId="1076"/>
          <ac:spMkLst>
            <pc:docMk/>
            <pc:sldMk cId="249033274" sldId="283"/>
            <ac:spMk id="156" creationId="{843B4492-183C-4B92-8A8F-703DF9F2CD0C}"/>
          </ac:spMkLst>
        </pc:spChg>
        <pc:spChg chg="mod">
          <ac:chgData name="Pete Lymberis" userId="9ee793fb55b82a19" providerId="LiveId" clId="{2F65EC0A-B4B1-4F42-A6A7-83947B092EB6}" dt="2020-02-17T06:10:53.629" v="3" actId="1038"/>
          <ac:spMkLst>
            <pc:docMk/>
            <pc:sldMk cId="249033274" sldId="283"/>
            <ac:spMk id="184" creationId="{FB9E9C3E-1ED2-48A9-8E76-FAB924E5EECB}"/>
          </ac:spMkLst>
        </pc:spChg>
        <pc:grpChg chg="mod">
          <ac:chgData name="Pete Lymberis" userId="9ee793fb55b82a19" providerId="LiveId" clId="{2F65EC0A-B4B1-4F42-A6A7-83947B092EB6}" dt="2020-02-17T06:11:08.776" v="4" actId="1076"/>
          <ac:grpSpMkLst>
            <pc:docMk/>
            <pc:sldMk cId="249033274" sldId="283"/>
            <ac:grpSpMk id="157" creationId="{B0A6A7EA-89FA-401F-B551-75502BF02EFE}"/>
          </ac:grpSpMkLst>
        </pc:grpChg>
        <pc:cxnChg chg="mod">
          <ac:chgData name="Pete Lymberis" userId="9ee793fb55b82a19" providerId="LiveId" clId="{2F65EC0A-B4B1-4F42-A6A7-83947B092EB6}" dt="2020-02-17T06:10:53.629" v="3" actId="1038"/>
          <ac:cxnSpMkLst>
            <pc:docMk/>
            <pc:sldMk cId="249033274" sldId="283"/>
            <ac:cxnSpMk id="171" creationId="{D5FF5884-19A2-43E5-9881-6ABB19259B2B}"/>
          </ac:cxnSpMkLst>
        </pc:cxnChg>
        <pc:cxnChg chg="mod">
          <ac:chgData name="Pete Lymberis" userId="9ee793fb55b82a19" providerId="LiveId" clId="{2F65EC0A-B4B1-4F42-A6A7-83947B092EB6}" dt="2020-02-17T06:10:53.629" v="3" actId="1038"/>
          <ac:cxnSpMkLst>
            <pc:docMk/>
            <pc:sldMk cId="249033274" sldId="283"/>
            <ac:cxnSpMk id="176" creationId="{EC58ED7C-68A4-4882-8AA0-E1BB0B5AFCA0}"/>
          </ac:cxnSpMkLst>
        </pc:cxnChg>
        <pc:cxnChg chg="mod">
          <ac:chgData name="Pete Lymberis" userId="9ee793fb55b82a19" providerId="LiveId" clId="{2F65EC0A-B4B1-4F42-A6A7-83947B092EB6}" dt="2020-02-17T06:10:53.629" v="3" actId="1038"/>
          <ac:cxnSpMkLst>
            <pc:docMk/>
            <pc:sldMk cId="249033274" sldId="283"/>
            <ac:cxnSpMk id="178" creationId="{A7F91CF1-187B-4A88-BF52-ED18E3782481}"/>
          </ac:cxnSpMkLst>
        </pc:cxnChg>
        <pc:cxnChg chg="mod">
          <ac:chgData name="Pete Lymberis" userId="9ee793fb55b82a19" providerId="LiveId" clId="{2F65EC0A-B4B1-4F42-A6A7-83947B092EB6}" dt="2020-02-17T06:10:53.629" v="3" actId="1038"/>
          <ac:cxnSpMkLst>
            <pc:docMk/>
            <pc:sldMk cId="249033274" sldId="283"/>
            <ac:cxnSpMk id="179" creationId="{D180C166-E0EA-41BE-A6BE-ECFD4C4C877B}"/>
          </ac:cxnSpMkLst>
        </pc:cxnChg>
      </pc:sldChg>
    </pc:docChg>
  </pc:docChgLst>
  <pc:docChgLst>
    <pc:chgData name="Pete" userId="2ba9fc37-00e3-4ffc-bbd6-7b5ea5fb8ff7" providerId="ADAL" clId="{D854297D-0087-40B9-A1C8-99BBF669C045}"/>
    <pc:docChg chg="custSel modSld">
      <pc:chgData name="Pete" userId="2ba9fc37-00e3-4ffc-bbd6-7b5ea5fb8ff7" providerId="ADAL" clId="{D854297D-0087-40B9-A1C8-99BBF669C045}" dt="2020-02-17T21:54:29.972" v="152" actId="1076"/>
      <pc:docMkLst>
        <pc:docMk/>
      </pc:docMkLst>
      <pc:sldChg chg="addSp modSp">
        <pc:chgData name="Pete" userId="2ba9fc37-00e3-4ffc-bbd6-7b5ea5fb8ff7" providerId="ADAL" clId="{D854297D-0087-40B9-A1C8-99BBF669C045}" dt="2020-02-17T21:51:58.535" v="122" actId="1035"/>
        <pc:sldMkLst>
          <pc:docMk/>
          <pc:sldMk cId="4083254824" sldId="282"/>
        </pc:sldMkLst>
        <pc:spChg chg="add mod">
          <ac:chgData name="Pete" userId="2ba9fc37-00e3-4ffc-bbd6-7b5ea5fb8ff7" providerId="ADAL" clId="{D854297D-0087-40B9-A1C8-99BBF669C045}" dt="2020-02-17T21:51:58.535" v="122" actId="1035"/>
          <ac:spMkLst>
            <pc:docMk/>
            <pc:sldMk cId="4083254824" sldId="282"/>
            <ac:spMk id="33" creationId="{EF8ACBFD-D438-4CCE-A053-EFBDBD9AC7D7}"/>
          </ac:spMkLst>
        </pc:spChg>
        <pc:spChg chg="mod">
          <ac:chgData name="Pete" userId="2ba9fc37-00e3-4ffc-bbd6-7b5ea5fb8ff7" providerId="ADAL" clId="{D854297D-0087-40B9-A1C8-99BBF669C045}" dt="2020-02-17T21:51:30.114" v="75" actId="20577"/>
          <ac:spMkLst>
            <pc:docMk/>
            <pc:sldMk cId="4083254824" sldId="282"/>
            <ac:spMk id="70" creationId="{D14F582E-1A9D-4B32-AE2B-F68DE6748B9F}"/>
          </ac:spMkLst>
        </pc:spChg>
        <pc:grpChg chg="add mod">
          <ac:chgData name="Pete" userId="2ba9fc37-00e3-4ffc-bbd6-7b5ea5fb8ff7" providerId="ADAL" clId="{D854297D-0087-40B9-A1C8-99BBF669C045}" dt="2020-02-17T21:51:58.535" v="122" actId="1035"/>
          <ac:grpSpMkLst>
            <pc:docMk/>
            <pc:sldMk cId="4083254824" sldId="282"/>
            <ac:grpSpMk id="25" creationId="{C14658F2-E4FC-4283-91E0-C111F191905B}"/>
          </ac:grpSpMkLst>
        </pc:grpChg>
      </pc:sldChg>
      <pc:sldChg chg="addSp delSp modSp">
        <pc:chgData name="Pete" userId="2ba9fc37-00e3-4ffc-bbd6-7b5ea5fb8ff7" providerId="ADAL" clId="{D854297D-0087-40B9-A1C8-99BBF669C045}" dt="2020-02-17T21:54:29.972" v="152" actId="1076"/>
        <pc:sldMkLst>
          <pc:docMk/>
          <pc:sldMk cId="249033274" sldId="283"/>
        </pc:sldMkLst>
        <pc:spChg chg="mod">
          <ac:chgData name="Pete" userId="2ba9fc37-00e3-4ffc-bbd6-7b5ea5fb8ff7" providerId="ADAL" clId="{D854297D-0087-40B9-A1C8-99BBF669C045}" dt="2020-02-17T21:51:01.494" v="70" actId="1076"/>
          <ac:spMkLst>
            <pc:docMk/>
            <pc:sldMk cId="249033274" sldId="283"/>
            <ac:spMk id="31" creationId="{5E3BF47C-E13B-40A5-8D12-D978D0EA9CD3}"/>
          </ac:spMkLst>
        </pc:spChg>
        <pc:spChg chg="mod">
          <ac:chgData name="Pete" userId="2ba9fc37-00e3-4ffc-bbd6-7b5ea5fb8ff7" providerId="ADAL" clId="{D854297D-0087-40B9-A1C8-99BBF669C045}" dt="2020-02-17T21:50:59.136" v="69" actId="1076"/>
          <ac:spMkLst>
            <pc:docMk/>
            <pc:sldMk cId="249033274" sldId="283"/>
            <ac:spMk id="32" creationId="{7DB5A6A0-112B-481A-BA7B-09087685E56A}"/>
          </ac:spMkLst>
        </pc:spChg>
        <pc:spChg chg="mod">
          <ac:chgData name="Pete" userId="2ba9fc37-00e3-4ffc-bbd6-7b5ea5fb8ff7" providerId="ADAL" clId="{D854297D-0087-40B9-A1C8-99BBF669C045}" dt="2020-02-17T21:51:05.102" v="71" actId="1076"/>
          <ac:spMkLst>
            <pc:docMk/>
            <pc:sldMk cId="249033274" sldId="283"/>
            <ac:spMk id="33" creationId="{30FDE968-C3B6-4DFC-B28C-E6212A7A86A6}"/>
          </ac:spMkLst>
        </pc:spChg>
        <pc:spChg chg="mod">
          <ac:chgData name="Pete" userId="2ba9fc37-00e3-4ffc-bbd6-7b5ea5fb8ff7" providerId="ADAL" clId="{D854297D-0087-40B9-A1C8-99BBF669C045}" dt="2020-02-17T21:51:08.375" v="73" actId="1076"/>
          <ac:spMkLst>
            <pc:docMk/>
            <pc:sldMk cId="249033274" sldId="283"/>
            <ac:spMk id="34" creationId="{C9D624F7-F612-47AE-B9D7-F7CDF7CCDF5D}"/>
          </ac:spMkLst>
        </pc:spChg>
        <pc:spChg chg="del">
          <ac:chgData name="Pete" userId="2ba9fc37-00e3-4ffc-bbd6-7b5ea5fb8ff7" providerId="ADAL" clId="{D854297D-0087-40B9-A1C8-99BBF669C045}" dt="2020-02-17T21:50:25.812" v="4" actId="478"/>
          <ac:spMkLst>
            <pc:docMk/>
            <pc:sldMk cId="249033274" sldId="283"/>
            <ac:spMk id="35" creationId="{59E37E96-E730-4814-BF3A-F8E51873D2A0}"/>
          </ac:spMkLst>
        </pc:spChg>
        <pc:spChg chg="add mod">
          <ac:chgData name="Pete" userId="2ba9fc37-00e3-4ffc-bbd6-7b5ea5fb8ff7" providerId="ADAL" clId="{D854297D-0087-40B9-A1C8-99BBF669C045}" dt="2020-02-17T21:50:43.574" v="56" actId="1076"/>
          <ac:spMkLst>
            <pc:docMk/>
            <pc:sldMk cId="249033274" sldId="283"/>
            <ac:spMk id="84" creationId="{87EB2CBA-02DD-4B59-A9DD-8CE0E284B251}"/>
          </ac:spMkLst>
        </pc:spChg>
        <pc:spChg chg="mod">
          <ac:chgData name="Pete" userId="2ba9fc37-00e3-4ffc-bbd6-7b5ea5fb8ff7" providerId="ADAL" clId="{D854297D-0087-40B9-A1C8-99BBF669C045}" dt="2020-02-17T21:54:29.972" v="152" actId="1076"/>
          <ac:spMkLst>
            <pc:docMk/>
            <pc:sldMk cId="249033274" sldId="283"/>
            <ac:spMk id="156" creationId="{843B4492-183C-4B92-8A8F-703DF9F2CD0C}"/>
          </ac:spMkLst>
        </pc:spChg>
        <pc:grpChg chg="add mod">
          <ac:chgData name="Pete" userId="2ba9fc37-00e3-4ffc-bbd6-7b5ea5fb8ff7" providerId="ADAL" clId="{D854297D-0087-40B9-A1C8-99BBF669C045}" dt="2020-02-17T21:50:50.145" v="68" actId="1035"/>
          <ac:grpSpMkLst>
            <pc:docMk/>
            <pc:sldMk cId="249033274" sldId="283"/>
            <ac:grpSpMk id="85" creationId="{FA76DA4E-886A-4AF1-80D7-10E961778951}"/>
          </ac:grpSpMkLst>
        </pc:grpChg>
        <pc:grpChg chg="del">
          <ac:chgData name="Pete" userId="2ba9fc37-00e3-4ffc-bbd6-7b5ea5fb8ff7" providerId="ADAL" clId="{D854297D-0087-40B9-A1C8-99BBF669C045}" dt="2020-02-17T21:50:11.208" v="0" actId="478"/>
          <ac:grpSpMkLst>
            <pc:docMk/>
            <pc:sldMk cId="249033274" sldId="283"/>
            <ac:grpSpMk id="113" creationId="{9CC5374F-7C57-4411-ACFE-4F79073501BC}"/>
          </ac:grpSpMkLst>
        </pc:grpChg>
        <pc:graphicFrameChg chg="modGraphic">
          <ac:chgData name="Pete" userId="2ba9fc37-00e3-4ffc-bbd6-7b5ea5fb8ff7" providerId="ADAL" clId="{D854297D-0087-40B9-A1C8-99BBF669C045}" dt="2020-02-17T21:53:47.044" v="150" actId="20577"/>
          <ac:graphicFrameMkLst>
            <pc:docMk/>
            <pc:sldMk cId="249033274" sldId="283"/>
            <ac:graphicFrameMk id="56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9358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821220"/>
              </p:ext>
            </p:extLst>
          </p:nvPr>
        </p:nvGraphicFramePr>
        <p:xfrm>
          <a:off x="152400" y="152400"/>
          <a:ext cx="7010400" cy="4245938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SUR,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Too Many Medical Problems 3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Michael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Bahk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, Marcel Englmaier &amp; Pete Lymberis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Working as a health care worker. Suddenly, zombies show up who have been infected with highly mutated COVID-19 Virus. The only cure is an acute case of lead poisoning.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inside Start box, both hands touching barrel, facing T1.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PCC: Standing squarely behind barrel, facing T1. Stock touching belt, Muzzle touching barrel.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T1: Best 3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T2-T8: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18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8 IDPA, 1 PP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start signal, draw and engage T1-T3 in the open.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Then, from available cover, engage T3-T11.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T1 must be engaged with at least 3 shots.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V="1">
            <a:off x="4888120" y="8393114"/>
            <a:ext cx="187915" cy="57178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4448677" y="8439580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352425" y="675739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4807585" y="6743410"/>
            <a:ext cx="1" cy="48794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4807585" y="695438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702109" y="542016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1397688" y="522828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6479603" y="6166882"/>
            <a:ext cx="47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4050191" y="48235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4919882" y="467870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2457933" y="44967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3351358" y="50436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54" name="Rectangle 22">
            <a:extLst>
              <a:ext uri="{FF2B5EF4-FFF2-40B4-BE49-F238E27FC236}">
                <a16:creationId xmlns:a16="http://schemas.microsoft.com/office/drawing/2014/main" id="{EC5E9D5D-F6B3-41AA-97DA-C47AA7582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916" y="7315200"/>
            <a:ext cx="2157413" cy="1077913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3D734A3-D189-402A-8192-FCFEBF99F531}"/>
              </a:ext>
            </a:extLst>
          </p:cNvPr>
          <p:cNvCxnSpPr>
            <a:cxnSpLocks/>
          </p:cNvCxnSpPr>
          <p:nvPr/>
        </p:nvCxnSpPr>
        <p:spPr>
          <a:xfrm flipH="1">
            <a:off x="2388571" y="6757392"/>
            <a:ext cx="200874" cy="30565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6" name="Group 292">
            <a:extLst>
              <a:ext uri="{FF2B5EF4-FFF2-40B4-BE49-F238E27FC236}">
                <a16:creationId xmlns:a16="http://schemas.microsoft.com/office/drawing/2014/main" id="{656DFE3A-C632-41E0-B863-B79AE59970A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58422" y="5737463"/>
            <a:ext cx="222250" cy="858838"/>
            <a:chOff x="384" y="816"/>
            <a:chExt cx="140" cy="541"/>
          </a:xfrm>
        </p:grpSpPr>
        <p:sp>
          <p:nvSpPr>
            <p:cNvPr id="77" name="Line 293">
              <a:extLst>
                <a:ext uri="{FF2B5EF4-FFF2-40B4-BE49-F238E27FC236}">
                  <a16:creationId xmlns:a16="http://schemas.microsoft.com/office/drawing/2014/main" id="{A34FACEF-A633-457E-A292-F90C9B95DD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294">
              <a:extLst>
                <a:ext uri="{FF2B5EF4-FFF2-40B4-BE49-F238E27FC236}">
                  <a16:creationId xmlns:a16="http://schemas.microsoft.com/office/drawing/2014/main" id="{59D07BD3-171F-4DCC-9A93-4F8993C334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295">
              <a:extLst>
                <a:ext uri="{FF2B5EF4-FFF2-40B4-BE49-F238E27FC236}">
                  <a16:creationId xmlns:a16="http://schemas.microsoft.com/office/drawing/2014/main" id="{42EDB994-824D-4D23-80D1-AB0335E67D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0" name="Group 292">
            <a:extLst>
              <a:ext uri="{FF2B5EF4-FFF2-40B4-BE49-F238E27FC236}">
                <a16:creationId xmlns:a16="http://schemas.microsoft.com/office/drawing/2014/main" id="{D1351570-D6F8-43D7-A4F9-0C27C369418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451670" y="5655060"/>
            <a:ext cx="222250" cy="858838"/>
            <a:chOff x="384" y="816"/>
            <a:chExt cx="140" cy="541"/>
          </a:xfrm>
        </p:grpSpPr>
        <p:sp>
          <p:nvSpPr>
            <p:cNvPr id="81" name="Line 293">
              <a:extLst>
                <a:ext uri="{FF2B5EF4-FFF2-40B4-BE49-F238E27FC236}">
                  <a16:creationId xmlns:a16="http://schemas.microsoft.com/office/drawing/2014/main" id="{11739F81-0AD7-4B2D-8FDE-B5E541E678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294">
              <a:extLst>
                <a:ext uri="{FF2B5EF4-FFF2-40B4-BE49-F238E27FC236}">
                  <a16:creationId xmlns:a16="http://schemas.microsoft.com/office/drawing/2014/main" id="{A2097958-9976-4FE8-ACBE-A840B43814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95">
              <a:extLst>
                <a:ext uri="{FF2B5EF4-FFF2-40B4-BE49-F238E27FC236}">
                  <a16:creationId xmlns:a16="http://schemas.microsoft.com/office/drawing/2014/main" id="{BF4CD588-D285-4970-B503-EE11479726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3" name="Group 29">
            <a:extLst>
              <a:ext uri="{FF2B5EF4-FFF2-40B4-BE49-F238E27FC236}">
                <a16:creationId xmlns:a16="http://schemas.microsoft.com/office/drawing/2014/main" id="{D54BB761-F7B3-4421-A269-922D016E7E32}"/>
              </a:ext>
            </a:extLst>
          </p:cNvPr>
          <p:cNvGrpSpPr>
            <a:grpSpLocks/>
          </p:cNvGrpSpPr>
          <p:nvPr/>
        </p:nvGrpSpPr>
        <p:grpSpPr bwMode="auto">
          <a:xfrm>
            <a:off x="5042913" y="4998921"/>
            <a:ext cx="287338" cy="790575"/>
            <a:chOff x="528" y="240"/>
            <a:chExt cx="181" cy="498"/>
          </a:xfrm>
        </p:grpSpPr>
        <p:sp>
          <p:nvSpPr>
            <p:cNvPr id="94" name="Line 30">
              <a:extLst>
                <a:ext uri="{FF2B5EF4-FFF2-40B4-BE49-F238E27FC236}">
                  <a16:creationId xmlns:a16="http://schemas.microsoft.com/office/drawing/2014/main" id="{D0516ABF-08C8-432D-945A-3B3C3942A8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31">
              <a:extLst>
                <a:ext uri="{FF2B5EF4-FFF2-40B4-BE49-F238E27FC236}">
                  <a16:creationId xmlns:a16="http://schemas.microsoft.com/office/drawing/2014/main" id="{9FC2E186-6F51-4EDD-92BC-0B4760735F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312B7F04-38C8-45CD-96A2-A40BFDE6B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7" name="Group 29">
            <a:extLst>
              <a:ext uri="{FF2B5EF4-FFF2-40B4-BE49-F238E27FC236}">
                <a16:creationId xmlns:a16="http://schemas.microsoft.com/office/drawing/2014/main" id="{F43A7B12-76D6-4045-BA0F-579CE210C796}"/>
              </a:ext>
            </a:extLst>
          </p:cNvPr>
          <p:cNvGrpSpPr>
            <a:grpSpLocks/>
          </p:cNvGrpSpPr>
          <p:nvPr/>
        </p:nvGrpSpPr>
        <p:grpSpPr bwMode="auto">
          <a:xfrm>
            <a:off x="3478860" y="5376306"/>
            <a:ext cx="287338" cy="790575"/>
            <a:chOff x="528" y="240"/>
            <a:chExt cx="181" cy="498"/>
          </a:xfrm>
        </p:grpSpPr>
        <p:sp>
          <p:nvSpPr>
            <p:cNvPr id="98" name="Line 30">
              <a:extLst>
                <a:ext uri="{FF2B5EF4-FFF2-40B4-BE49-F238E27FC236}">
                  <a16:creationId xmlns:a16="http://schemas.microsoft.com/office/drawing/2014/main" id="{3D24D599-5E7B-4485-91F3-BDD62D7DAF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31">
              <a:extLst>
                <a:ext uri="{FF2B5EF4-FFF2-40B4-BE49-F238E27FC236}">
                  <a16:creationId xmlns:a16="http://schemas.microsoft.com/office/drawing/2014/main" id="{3DCAB344-E1AA-446C-9B83-C76B623477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32">
              <a:extLst>
                <a:ext uri="{FF2B5EF4-FFF2-40B4-BE49-F238E27FC236}">
                  <a16:creationId xmlns:a16="http://schemas.microsoft.com/office/drawing/2014/main" id="{819FB2D2-33F7-4AB7-B79D-B49EB008F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8" name="Freeform 7">
            <a:extLst>
              <a:ext uri="{FF2B5EF4-FFF2-40B4-BE49-F238E27FC236}">
                <a16:creationId xmlns:a16="http://schemas.microsoft.com/office/drawing/2014/main" id="{75FF2F31-567A-4E27-866B-2F2E0A44CD60}"/>
              </a:ext>
            </a:extLst>
          </p:cNvPr>
          <p:cNvSpPr>
            <a:spLocks/>
          </p:cNvSpPr>
          <p:nvPr/>
        </p:nvSpPr>
        <p:spPr bwMode="auto">
          <a:xfrm>
            <a:off x="3983854" y="4793433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22">
            <a:extLst>
              <a:ext uri="{FF2B5EF4-FFF2-40B4-BE49-F238E27FC236}">
                <a16:creationId xmlns:a16="http://schemas.microsoft.com/office/drawing/2014/main" id="{B74D1646-CC5B-49DC-9871-6E3900ADA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6434" y="5665497"/>
            <a:ext cx="1314450" cy="1077913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DD5E93D-CE20-49D7-A925-B02703EC58C0}"/>
              </a:ext>
            </a:extLst>
          </p:cNvPr>
          <p:cNvGrpSpPr/>
          <p:nvPr/>
        </p:nvGrpSpPr>
        <p:grpSpPr>
          <a:xfrm>
            <a:off x="3996374" y="5665497"/>
            <a:ext cx="1314450" cy="1077913"/>
            <a:chOff x="1200151" y="6839083"/>
            <a:chExt cx="1314450" cy="1077913"/>
          </a:xfrm>
        </p:grpSpPr>
        <p:sp>
          <p:nvSpPr>
            <p:cNvPr id="48" name="Rectangle 22">
              <a:extLst>
                <a:ext uri="{FF2B5EF4-FFF2-40B4-BE49-F238E27FC236}">
                  <a16:creationId xmlns:a16="http://schemas.microsoft.com/office/drawing/2014/main" id="{72FB4678-AC6D-41EA-A8B6-CC358930D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151" y="6839083"/>
              <a:ext cx="1314450" cy="1077913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" name="Rectangle 23">
              <a:extLst>
                <a:ext uri="{FF2B5EF4-FFF2-40B4-BE49-F238E27FC236}">
                  <a16:creationId xmlns:a16="http://schemas.microsoft.com/office/drawing/2014/main" id="{433091D2-127D-4D62-9137-CEE7219FE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25" y="7020058"/>
              <a:ext cx="376238" cy="493713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19" name="Group 170">
            <a:extLst>
              <a:ext uri="{FF2B5EF4-FFF2-40B4-BE49-F238E27FC236}">
                <a16:creationId xmlns:a16="http://schemas.microsoft.com/office/drawing/2014/main" id="{C9E165C5-62CC-4CA7-A422-3B1EC4DCB122}"/>
              </a:ext>
            </a:extLst>
          </p:cNvPr>
          <p:cNvGrpSpPr>
            <a:grpSpLocks/>
          </p:cNvGrpSpPr>
          <p:nvPr/>
        </p:nvGrpSpPr>
        <p:grpSpPr bwMode="auto">
          <a:xfrm>
            <a:off x="2702408" y="4867660"/>
            <a:ext cx="288925" cy="787400"/>
            <a:chOff x="1008" y="2592"/>
            <a:chExt cx="182" cy="496"/>
          </a:xfrm>
        </p:grpSpPr>
        <p:sp>
          <p:nvSpPr>
            <p:cNvPr id="120" name="Line 171">
              <a:extLst>
                <a:ext uri="{FF2B5EF4-FFF2-40B4-BE49-F238E27FC236}">
                  <a16:creationId xmlns:a16="http://schemas.microsoft.com/office/drawing/2014/main" id="{6E681BDC-B579-4675-A41D-2639CA6C5C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172">
              <a:extLst>
                <a:ext uri="{FF2B5EF4-FFF2-40B4-BE49-F238E27FC236}">
                  <a16:creationId xmlns:a16="http://schemas.microsoft.com/office/drawing/2014/main" id="{31D506D5-FADD-44E0-9F12-F68D2CB69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2" name="Group 173">
              <a:extLst>
                <a:ext uri="{FF2B5EF4-FFF2-40B4-BE49-F238E27FC236}">
                  <a16:creationId xmlns:a16="http://schemas.microsoft.com/office/drawing/2014/main" id="{C104AAB5-1991-4AAF-821D-5DF9121F58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23" name="Freeform 174">
                <a:extLst>
                  <a:ext uri="{FF2B5EF4-FFF2-40B4-BE49-F238E27FC236}">
                    <a16:creationId xmlns:a16="http://schemas.microsoft.com/office/drawing/2014/main" id="{39233C6D-3B5B-481A-8A86-D88765C248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Freeform 175">
                <a:extLst>
                  <a:ext uri="{FF2B5EF4-FFF2-40B4-BE49-F238E27FC236}">
                    <a16:creationId xmlns:a16="http://schemas.microsoft.com/office/drawing/2014/main" id="{77130850-86F7-4837-889F-C067D584D9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5" name="Group 170">
            <a:extLst>
              <a:ext uri="{FF2B5EF4-FFF2-40B4-BE49-F238E27FC236}">
                <a16:creationId xmlns:a16="http://schemas.microsoft.com/office/drawing/2014/main" id="{20F02E73-73F2-4D19-90A6-7628E946C8BF}"/>
              </a:ext>
            </a:extLst>
          </p:cNvPr>
          <p:cNvGrpSpPr>
            <a:grpSpLocks/>
          </p:cNvGrpSpPr>
          <p:nvPr/>
        </p:nvGrpSpPr>
        <p:grpSpPr bwMode="auto">
          <a:xfrm>
            <a:off x="4154952" y="5150215"/>
            <a:ext cx="288925" cy="787400"/>
            <a:chOff x="1008" y="2592"/>
            <a:chExt cx="182" cy="496"/>
          </a:xfrm>
        </p:grpSpPr>
        <p:sp>
          <p:nvSpPr>
            <p:cNvPr id="126" name="Line 171">
              <a:extLst>
                <a:ext uri="{FF2B5EF4-FFF2-40B4-BE49-F238E27FC236}">
                  <a16:creationId xmlns:a16="http://schemas.microsoft.com/office/drawing/2014/main" id="{D9A34967-E28F-47CE-8317-DBD0DDDED2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172">
              <a:extLst>
                <a:ext uri="{FF2B5EF4-FFF2-40B4-BE49-F238E27FC236}">
                  <a16:creationId xmlns:a16="http://schemas.microsoft.com/office/drawing/2014/main" id="{8E9C5F22-8AC1-447B-9791-0FE1ED187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8" name="Group 173">
              <a:extLst>
                <a:ext uri="{FF2B5EF4-FFF2-40B4-BE49-F238E27FC236}">
                  <a16:creationId xmlns:a16="http://schemas.microsoft.com/office/drawing/2014/main" id="{2586AA85-72B5-4A77-91DC-EB6323BEE7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29" name="Freeform 174">
                <a:extLst>
                  <a:ext uri="{FF2B5EF4-FFF2-40B4-BE49-F238E27FC236}">
                    <a16:creationId xmlns:a16="http://schemas.microsoft.com/office/drawing/2014/main" id="{11ACEA2C-4D6B-43E1-A5EA-DB5A94AACD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Freeform 175">
                <a:extLst>
                  <a:ext uri="{FF2B5EF4-FFF2-40B4-BE49-F238E27FC236}">
                    <a16:creationId xmlns:a16="http://schemas.microsoft.com/office/drawing/2014/main" id="{5D6BD722-69D7-45B6-857E-DD6D646B6F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3" name="Group 170">
            <a:extLst>
              <a:ext uri="{FF2B5EF4-FFF2-40B4-BE49-F238E27FC236}">
                <a16:creationId xmlns:a16="http://schemas.microsoft.com/office/drawing/2014/main" id="{0B715D55-F733-4BFF-AB68-E0B9D5A516C6}"/>
              </a:ext>
            </a:extLst>
          </p:cNvPr>
          <p:cNvGrpSpPr>
            <a:grpSpLocks/>
          </p:cNvGrpSpPr>
          <p:nvPr/>
        </p:nvGrpSpPr>
        <p:grpSpPr bwMode="auto">
          <a:xfrm>
            <a:off x="6487735" y="6694168"/>
            <a:ext cx="288925" cy="787400"/>
            <a:chOff x="1008" y="2592"/>
            <a:chExt cx="182" cy="496"/>
          </a:xfrm>
        </p:grpSpPr>
        <p:sp>
          <p:nvSpPr>
            <p:cNvPr id="144" name="Line 171">
              <a:extLst>
                <a:ext uri="{FF2B5EF4-FFF2-40B4-BE49-F238E27FC236}">
                  <a16:creationId xmlns:a16="http://schemas.microsoft.com/office/drawing/2014/main" id="{8E6ED835-3AFA-4BF3-B993-A2F5BF4D4E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172">
              <a:extLst>
                <a:ext uri="{FF2B5EF4-FFF2-40B4-BE49-F238E27FC236}">
                  <a16:creationId xmlns:a16="http://schemas.microsoft.com/office/drawing/2014/main" id="{BFDD1E5A-99EF-49B4-8FBF-063478F80F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" name="Group 173">
              <a:extLst>
                <a:ext uri="{FF2B5EF4-FFF2-40B4-BE49-F238E27FC236}">
                  <a16:creationId xmlns:a16="http://schemas.microsoft.com/office/drawing/2014/main" id="{E8C18F68-580F-4FB5-9F97-13240ECDE0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47" name="Freeform 174">
                <a:extLst>
                  <a:ext uri="{FF2B5EF4-FFF2-40B4-BE49-F238E27FC236}">
                    <a16:creationId xmlns:a16="http://schemas.microsoft.com/office/drawing/2014/main" id="{57622A4A-7E85-406F-8D1B-22D24EB4DF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Freeform 175">
                <a:extLst>
                  <a:ext uri="{FF2B5EF4-FFF2-40B4-BE49-F238E27FC236}">
                    <a16:creationId xmlns:a16="http://schemas.microsoft.com/office/drawing/2014/main" id="{4D041C56-DC04-40F0-ADAB-80BD119341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9" name="Freeform 7">
            <a:extLst>
              <a:ext uri="{FF2B5EF4-FFF2-40B4-BE49-F238E27FC236}">
                <a16:creationId xmlns:a16="http://schemas.microsoft.com/office/drawing/2014/main" id="{41B0E681-5DC3-4CB8-884F-B7369DC67DEB}"/>
              </a:ext>
            </a:extLst>
          </p:cNvPr>
          <p:cNvSpPr>
            <a:spLocks/>
          </p:cNvSpPr>
          <p:nvPr/>
        </p:nvSpPr>
        <p:spPr bwMode="auto">
          <a:xfrm>
            <a:off x="5319287" y="5466477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7" name="Group 380">
            <a:extLst>
              <a:ext uri="{FF2B5EF4-FFF2-40B4-BE49-F238E27FC236}">
                <a16:creationId xmlns:a16="http://schemas.microsoft.com/office/drawing/2014/main" id="{B0A6A7EA-89FA-401F-B551-75502BF02EFE}"/>
              </a:ext>
            </a:extLst>
          </p:cNvPr>
          <p:cNvGrpSpPr>
            <a:grpSpLocks/>
          </p:cNvGrpSpPr>
          <p:nvPr/>
        </p:nvGrpSpPr>
        <p:grpSpPr bwMode="auto">
          <a:xfrm>
            <a:off x="683002" y="6954384"/>
            <a:ext cx="228600" cy="862013"/>
            <a:chOff x="1680" y="768"/>
            <a:chExt cx="144" cy="543"/>
          </a:xfrm>
        </p:grpSpPr>
        <p:sp>
          <p:nvSpPr>
            <p:cNvPr id="158" name="Line 381">
              <a:extLst>
                <a:ext uri="{FF2B5EF4-FFF2-40B4-BE49-F238E27FC236}">
                  <a16:creationId xmlns:a16="http://schemas.microsoft.com/office/drawing/2014/main" id="{5E859F9B-641F-4C25-B942-F44063F8D4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382">
              <a:extLst>
                <a:ext uri="{FF2B5EF4-FFF2-40B4-BE49-F238E27FC236}">
                  <a16:creationId xmlns:a16="http://schemas.microsoft.com/office/drawing/2014/main" id="{AEF7FCBF-8158-4D0C-8585-392D92B3D8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0" name="Group 383">
              <a:extLst>
                <a:ext uri="{FF2B5EF4-FFF2-40B4-BE49-F238E27FC236}">
                  <a16:creationId xmlns:a16="http://schemas.microsoft.com/office/drawing/2014/main" id="{AA98458B-AA8D-4545-A234-6DDBFD7500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61" name="Freeform 384">
                <a:extLst>
                  <a:ext uri="{FF2B5EF4-FFF2-40B4-BE49-F238E27FC236}">
                    <a16:creationId xmlns:a16="http://schemas.microsoft.com/office/drawing/2014/main" id="{0D1553BD-DC7E-4DDC-93E5-ECD2E003F1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Freeform 385">
                <a:extLst>
                  <a:ext uri="{FF2B5EF4-FFF2-40B4-BE49-F238E27FC236}">
                    <a16:creationId xmlns:a16="http://schemas.microsoft.com/office/drawing/2014/main" id="{0A80E5A9-F9FF-439B-8D83-EDB4C20EDA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Freeform 386">
                <a:extLst>
                  <a:ext uri="{FF2B5EF4-FFF2-40B4-BE49-F238E27FC236}">
                    <a16:creationId xmlns:a16="http://schemas.microsoft.com/office/drawing/2014/main" id="{112374D6-4016-43C4-86CE-CD396CAFDE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D5FF5884-19A2-43E5-9881-6ABB19259B2B}"/>
              </a:ext>
            </a:extLst>
          </p:cNvPr>
          <p:cNvCxnSpPr>
            <a:cxnSpLocks/>
          </p:cNvCxnSpPr>
          <p:nvPr/>
        </p:nvCxnSpPr>
        <p:spPr>
          <a:xfrm flipH="1">
            <a:off x="3000895" y="8742272"/>
            <a:ext cx="533399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EC58ED7C-68A4-4882-8AA0-E1BB0B5AFCA0}"/>
              </a:ext>
            </a:extLst>
          </p:cNvPr>
          <p:cNvCxnSpPr>
            <a:cxnSpLocks/>
          </p:cNvCxnSpPr>
          <p:nvPr/>
        </p:nvCxnSpPr>
        <p:spPr>
          <a:xfrm flipH="1">
            <a:off x="3534293" y="8731584"/>
            <a:ext cx="1" cy="4321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7F91CF1-187B-4A88-BF52-ED18E3782481}"/>
              </a:ext>
            </a:extLst>
          </p:cNvPr>
          <p:cNvCxnSpPr>
            <a:cxnSpLocks/>
          </p:cNvCxnSpPr>
          <p:nvPr/>
        </p:nvCxnSpPr>
        <p:spPr>
          <a:xfrm flipH="1">
            <a:off x="3020728" y="8731584"/>
            <a:ext cx="1" cy="4321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180C166-E0EA-41BE-A6BE-ECFD4C4C877B}"/>
              </a:ext>
            </a:extLst>
          </p:cNvPr>
          <p:cNvCxnSpPr>
            <a:cxnSpLocks/>
          </p:cNvCxnSpPr>
          <p:nvPr/>
        </p:nvCxnSpPr>
        <p:spPr>
          <a:xfrm flipH="1">
            <a:off x="3000894" y="9174455"/>
            <a:ext cx="533399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FB9E9C3E-1ED2-48A9-8E76-FAB924E5EECB}"/>
              </a:ext>
            </a:extLst>
          </p:cNvPr>
          <p:cNvSpPr txBox="1"/>
          <p:nvPr/>
        </p:nvSpPr>
        <p:spPr>
          <a:xfrm>
            <a:off x="2891598" y="8799779"/>
            <a:ext cx="85970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7C63AEA-A700-4453-B8AE-BBACEA9AE693}"/>
              </a:ext>
            </a:extLst>
          </p:cNvPr>
          <p:cNvSpPr txBox="1"/>
          <p:nvPr/>
        </p:nvSpPr>
        <p:spPr>
          <a:xfrm>
            <a:off x="2616433" y="670822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sp>
        <p:nvSpPr>
          <p:cNvPr id="156" name="AutoShape 28">
            <a:extLst>
              <a:ext uri="{FF2B5EF4-FFF2-40B4-BE49-F238E27FC236}">
                <a16:creationId xmlns:a16="http://schemas.microsoft.com/office/drawing/2014/main" id="{843B4492-183C-4B92-8A8F-703DF9F2C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350768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7EB2CBA-02DD-4B59-A9DD-8CE0E284B251}"/>
              </a:ext>
            </a:extLst>
          </p:cNvPr>
          <p:cNvSpPr txBox="1"/>
          <p:nvPr/>
        </p:nvSpPr>
        <p:spPr>
          <a:xfrm>
            <a:off x="6233474" y="5117433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85" name="Group 744">
            <a:extLst>
              <a:ext uri="{FF2B5EF4-FFF2-40B4-BE49-F238E27FC236}">
                <a16:creationId xmlns:a16="http://schemas.microsoft.com/office/drawing/2014/main" id="{FA76DA4E-886A-4AF1-80D7-10E961778951}"/>
              </a:ext>
            </a:extLst>
          </p:cNvPr>
          <p:cNvGrpSpPr>
            <a:grpSpLocks/>
          </p:cNvGrpSpPr>
          <p:nvPr/>
        </p:nvGrpSpPr>
        <p:grpSpPr bwMode="auto">
          <a:xfrm>
            <a:off x="6352363" y="5665497"/>
            <a:ext cx="123825" cy="434975"/>
            <a:chOff x="2574" y="2166"/>
            <a:chExt cx="96" cy="398"/>
          </a:xfrm>
        </p:grpSpPr>
        <p:sp>
          <p:nvSpPr>
            <p:cNvPr id="86" name="Oval 745">
              <a:extLst>
                <a:ext uri="{FF2B5EF4-FFF2-40B4-BE49-F238E27FC236}">
                  <a16:creationId xmlns:a16="http://schemas.microsoft.com/office/drawing/2014/main" id="{FC723ACB-FCD4-40C4-844D-17134820F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7" name="Oval 746">
              <a:extLst>
                <a:ext uri="{FF2B5EF4-FFF2-40B4-BE49-F238E27FC236}">
                  <a16:creationId xmlns:a16="http://schemas.microsoft.com/office/drawing/2014/main" id="{85B7BDDA-FB8A-4EEE-84CF-EA70EBD1E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8" name="Freeform 747">
              <a:extLst>
                <a:ext uri="{FF2B5EF4-FFF2-40B4-BE49-F238E27FC236}">
                  <a16:creationId xmlns:a16="http://schemas.microsoft.com/office/drawing/2014/main" id="{3A7B3280-30D6-4559-A751-60E00BB0C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Rectangle 748">
              <a:extLst>
                <a:ext uri="{FF2B5EF4-FFF2-40B4-BE49-F238E27FC236}">
                  <a16:creationId xmlns:a16="http://schemas.microsoft.com/office/drawing/2014/main" id="{F1DD1DCB-3771-4CBB-BB7D-907FD51A6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0" name="Rectangle 749">
              <a:extLst>
                <a:ext uri="{FF2B5EF4-FFF2-40B4-BE49-F238E27FC236}">
                  <a16:creationId xmlns:a16="http://schemas.microsoft.com/office/drawing/2014/main" id="{2785F2DA-0CC0-47D3-A703-15AD14307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1" name="Rectangle 750">
              <a:extLst>
                <a:ext uri="{FF2B5EF4-FFF2-40B4-BE49-F238E27FC236}">
                  <a16:creationId xmlns:a16="http://schemas.microsoft.com/office/drawing/2014/main" id="{E2ED3E48-A26F-4A1D-9DC4-AE76032A3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" name="Rectangle 751">
              <a:extLst>
                <a:ext uri="{FF2B5EF4-FFF2-40B4-BE49-F238E27FC236}">
                  <a16:creationId xmlns:a16="http://schemas.microsoft.com/office/drawing/2014/main" id="{E8690F27-6D4E-451C-B766-7B7AECD2E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03327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195</Words>
  <Application>Microsoft Macintosh PowerPoint</Application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190</cp:revision>
  <dcterms:created xsi:type="dcterms:W3CDTF">2002-08-21T12:11:08Z</dcterms:created>
  <dcterms:modified xsi:type="dcterms:W3CDTF">2020-03-07T05:25:15Z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