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014" autoAdjust="0"/>
  </p:normalViewPr>
  <p:slideViewPr>
    <p:cSldViewPr>
      <p:cViewPr varScale="1">
        <p:scale>
          <a:sx n="86" d="100"/>
          <a:sy n="86" d="100"/>
        </p:scale>
        <p:origin x="242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78">
            <a:extLst>
              <a:ext uri="{FF2B5EF4-FFF2-40B4-BE49-F238E27FC236}">
                <a16:creationId xmlns:a16="http://schemas.microsoft.com/office/drawing/2014/main" id="{C60D2DA2-EECE-2542-B860-20C3D5939249}"/>
              </a:ext>
            </a:extLst>
          </p:cNvPr>
          <p:cNvGrpSpPr>
            <a:grpSpLocks/>
          </p:cNvGrpSpPr>
          <p:nvPr/>
        </p:nvGrpSpPr>
        <p:grpSpPr bwMode="auto">
          <a:xfrm>
            <a:off x="2606872" y="4456114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D738C453-9E69-3C48-848B-9A02376B6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957434F4-975B-494C-8670-0DDC00704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F78406C8-F944-9E40-8A41-53460352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E16B4894-3282-FB44-AF60-D9ED0ADA0A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83">
            <a:extLst>
              <a:ext uri="{FF2B5EF4-FFF2-40B4-BE49-F238E27FC236}">
                <a16:creationId xmlns:a16="http://schemas.microsoft.com/office/drawing/2014/main" id="{49FBA57A-310D-B94A-9DCC-2396B8940E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87872" y="4456114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5B59EBA1-BFCB-7C41-B40C-E1AD48787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D8BCC20E-6A09-D64F-941E-7B8B206E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CFF36BF2-94E7-3047-BB61-9AB988132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04D25B2D-84C1-4849-9F38-59E8E14AC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EF0B5AEC-845C-C145-9216-CC38BAF15B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0448" y="4744323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7D0BF2EF-1C1D-464C-A17C-0F7D38A3BE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B532362-1570-D242-80CE-3B4CDDB35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DF4E0363-5DAE-6B4E-AA51-9351EE4C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1B8F8A82-34B9-4E4D-9122-77368A169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9993A56-D98C-9349-9795-2D0ED52E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6C0EF26C-DF61-5F4E-BCBB-7F2F3BBD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B3475412-5F67-8748-AC71-2B3BF2F7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A5B744AA-D291-0F40-A1DC-3C13A99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D186EE3B-633F-044F-8DE7-A34224286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98B68988-B04B-F04B-9D7D-3DB781143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CECD1949-503C-A942-899E-294641ABB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8477DADC-5BA4-B948-B99C-89DC6739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8576BE30-DF5D-E74F-B16C-C1B0AF1D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016C419A-F0CD-4342-A5E9-58EAFA16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8">
              <a:extLst>
                <a:ext uri="{FF2B5EF4-FFF2-40B4-BE49-F238E27FC236}">
                  <a16:creationId xmlns:a16="http://schemas.microsoft.com/office/drawing/2014/main" id="{A8916449-C536-9F4F-B488-57253527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9">
              <a:extLst>
                <a:ext uri="{FF2B5EF4-FFF2-40B4-BE49-F238E27FC236}">
                  <a16:creationId xmlns:a16="http://schemas.microsoft.com/office/drawing/2014/main" id="{C934EB24-533A-A444-A4EB-64E6C503C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0">
              <a:extLst>
                <a:ext uri="{FF2B5EF4-FFF2-40B4-BE49-F238E27FC236}">
                  <a16:creationId xmlns:a16="http://schemas.microsoft.com/office/drawing/2014/main" id="{DF157EAE-D111-1540-B8B5-D36804471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1">
              <a:extLst>
                <a:ext uri="{FF2B5EF4-FFF2-40B4-BE49-F238E27FC236}">
                  <a16:creationId xmlns:a16="http://schemas.microsoft.com/office/drawing/2014/main" id="{563E1FC7-4BB6-284B-B588-66D5DA7EB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2">
              <a:extLst>
                <a:ext uri="{FF2B5EF4-FFF2-40B4-BE49-F238E27FC236}">
                  <a16:creationId xmlns:a16="http://schemas.microsoft.com/office/drawing/2014/main" id="{B2C45F55-67C4-BC4B-93C2-01B1DAD4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3">
              <a:extLst>
                <a:ext uri="{FF2B5EF4-FFF2-40B4-BE49-F238E27FC236}">
                  <a16:creationId xmlns:a16="http://schemas.microsoft.com/office/drawing/2014/main" id="{3DF8C9CF-A663-EC41-83AD-EB88ECC5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4">
              <a:extLst>
                <a:ext uri="{FF2B5EF4-FFF2-40B4-BE49-F238E27FC236}">
                  <a16:creationId xmlns:a16="http://schemas.microsoft.com/office/drawing/2014/main" id="{80D5AE20-EDDB-0647-B12C-9DB8DDD6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5">
              <a:extLst>
                <a:ext uri="{FF2B5EF4-FFF2-40B4-BE49-F238E27FC236}">
                  <a16:creationId xmlns:a16="http://schemas.microsoft.com/office/drawing/2014/main" id="{D0E4540C-8591-9743-81B4-A8C933C81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6">
              <a:extLst>
                <a:ext uri="{FF2B5EF4-FFF2-40B4-BE49-F238E27FC236}">
                  <a16:creationId xmlns:a16="http://schemas.microsoft.com/office/drawing/2014/main" id="{389C5727-73EB-9D49-9B4B-5F0436D26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1D3C54B9-FBEC-BF4B-85E6-022E1E1CE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EE51A24F-3CCA-6246-B3C4-A0F7F5ED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188CFB7F-B24D-B14E-9AA1-87AB8224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49350"/>
              </p:ext>
            </p:extLst>
          </p:nvPr>
        </p:nvGraphicFramePr>
        <p:xfrm>
          <a:off x="152400" y="152400"/>
          <a:ext cx="7010400" cy="41422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local hooligans are robbing the local Purell Factory and have decided they’ll save it all for themselves. Stop them, get the Purell, and save the world.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 as designated.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from anywhere outside of P1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884862" y="904770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64357" y="90261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5205768" y="8899160"/>
            <a:ext cx="168318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71" y="4755139"/>
            <a:ext cx="1675505" cy="120829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 flipV="1">
            <a:off x="2503111" y="6908522"/>
            <a:ext cx="450764" cy="1294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231212" y="7096592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H="1">
            <a:off x="2503111" y="5931367"/>
            <a:ext cx="77359" cy="5365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192962" y="72833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2958638" y="66741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2788740" y="59167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2682" y="511649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686191" y="431853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6304987" y="705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5676806" y="56162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313081" y="60665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204290" y="46266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835911" y="53022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2100153" y="43399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3357364" y="4295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250261" y="4513657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93524" y="6234579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4814" y="5931367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2528882" y="612107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421935" y="6235265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2221238" y="5679452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56E251FC-2D5D-BE43-B810-E037C379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63AE6F28-5FAD-6144-AC58-E7C0E599CF89}"/>
              </a:ext>
            </a:extLst>
          </p:cNvPr>
          <p:cNvSpPr>
            <a:spLocks/>
          </p:cNvSpPr>
          <p:nvPr/>
        </p:nvSpPr>
        <p:spPr bwMode="auto">
          <a:xfrm>
            <a:off x="1512690" y="490942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201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2020-03-07T05:30:19Z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