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3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8567D7-777B-4AD4-A974-53BBC13437B3}" v="25" dt="2020-02-16T17:54:30.163"/>
    <p1510:client id="{D4E9BF39-4993-45F5-88A5-B82DFE0DDA1C}" v="2" dt="2020-02-16T20:24:31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3"/>
    <p:restoredTop sz="94014" autoAdjust="0"/>
  </p:normalViewPr>
  <p:slideViewPr>
    <p:cSldViewPr>
      <p:cViewPr varScale="1">
        <p:scale>
          <a:sx n="86" d="100"/>
          <a:sy n="86" d="100"/>
        </p:scale>
        <p:origin x="2864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 Lymberis" userId="9ee793fb55b82a19" providerId="LiveId" clId="{9D8567D7-777B-4AD4-A974-53BBC13437B3}"/>
    <pc:docChg chg="custSel delSld modSld">
      <pc:chgData name="Pete Lymberis" userId="9ee793fb55b82a19" providerId="LiveId" clId="{9D8567D7-777B-4AD4-A974-53BBC13437B3}" dt="2020-02-16T20:00:53.438" v="44" actId="2696"/>
      <pc:docMkLst>
        <pc:docMk/>
      </pc:docMkLst>
      <pc:sldChg chg="del">
        <pc:chgData name="Pete Lymberis" userId="9ee793fb55b82a19" providerId="LiveId" clId="{9D8567D7-777B-4AD4-A974-53BBC13437B3}" dt="2020-02-16T17:52:04.349" v="0" actId="2696"/>
        <pc:sldMkLst>
          <pc:docMk/>
          <pc:sldMk cId="0" sldId="274"/>
        </pc:sldMkLst>
      </pc:sldChg>
      <pc:sldChg chg="del">
        <pc:chgData name="Pete Lymberis" userId="9ee793fb55b82a19" providerId="LiveId" clId="{9D8567D7-777B-4AD4-A974-53BBC13437B3}" dt="2020-02-16T20:00:53.438" v="44" actId="2696"/>
        <pc:sldMkLst>
          <pc:docMk/>
          <pc:sldMk cId="0" sldId="279"/>
        </pc:sldMkLst>
      </pc:sldChg>
      <pc:sldChg chg="addSp modSp">
        <pc:chgData name="Pete Lymberis" userId="9ee793fb55b82a19" providerId="LiveId" clId="{9D8567D7-777B-4AD4-A974-53BBC13437B3}" dt="2020-02-16T17:55:04.262" v="38" actId="20577"/>
        <pc:sldMkLst>
          <pc:docMk/>
          <pc:sldMk cId="4083254824" sldId="282"/>
        </pc:sldMkLst>
        <pc:spChg chg="add mod">
          <ac:chgData name="Pete Lymberis" userId="9ee793fb55b82a19" providerId="LiveId" clId="{9D8567D7-777B-4AD4-A974-53BBC13437B3}" dt="2020-02-16T17:55:04.262" v="38" actId="20577"/>
          <ac:spMkLst>
            <pc:docMk/>
            <pc:sldMk cId="4083254824" sldId="282"/>
            <ac:spMk id="25" creationId="{AF19CA3A-B6BA-42FA-A534-E178033E0F2E}"/>
          </ac:spMkLst>
        </pc:spChg>
        <pc:spChg chg="mod">
          <ac:chgData name="Pete Lymberis" userId="9ee793fb55b82a19" providerId="LiveId" clId="{9D8567D7-777B-4AD4-A974-53BBC13437B3}" dt="2020-02-16T17:54:16.086" v="24" actId="1036"/>
          <ac:spMkLst>
            <pc:docMk/>
            <pc:sldMk cId="4083254824" sldId="282"/>
            <ac:spMk id="95" creationId="{4AD1DE6A-3949-4A2F-BC15-9419AE909103}"/>
          </ac:spMkLst>
        </pc:spChg>
        <pc:grpChg chg="add mod">
          <ac:chgData name="Pete Lymberis" userId="9ee793fb55b82a19" providerId="LiveId" clId="{9D8567D7-777B-4AD4-A974-53BBC13437B3}" dt="2020-02-16T17:54:23.446" v="26" actId="1076"/>
          <ac:grpSpMkLst>
            <pc:docMk/>
            <pc:sldMk cId="4083254824" sldId="282"/>
            <ac:grpSpMk id="19" creationId="{2B08D947-2C88-4A90-B3B3-AC74BF256DE3}"/>
          </ac:grpSpMkLst>
        </pc:grpChg>
        <pc:grpChg chg="mod">
          <ac:chgData name="Pete Lymberis" userId="9ee793fb55b82a19" providerId="LiveId" clId="{9D8567D7-777B-4AD4-A974-53BBC13437B3}" dt="2020-02-16T17:54:16.086" v="24" actId="1036"/>
          <ac:grpSpMkLst>
            <pc:docMk/>
            <pc:sldMk cId="4083254824" sldId="282"/>
            <ac:grpSpMk id="96" creationId="{63D729C5-6A1F-4FE4-B71D-ED0FCB0396EE}"/>
          </ac:grpSpMkLst>
        </pc:grpChg>
      </pc:sldChg>
      <pc:sldChg chg="addSp delSp modSp">
        <pc:chgData name="Pete Lymberis" userId="9ee793fb55b82a19" providerId="LiveId" clId="{9D8567D7-777B-4AD4-A974-53BBC13437B3}" dt="2020-02-16T17:55:49.848" v="43" actId="1076"/>
        <pc:sldMkLst>
          <pc:docMk/>
          <pc:sldMk cId="3681381696" sldId="283"/>
        </pc:sldMkLst>
        <pc:spChg chg="mod">
          <ac:chgData name="Pete Lymberis" userId="9ee793fb55b82a19" providerId="LiveId" clId="{9D8567D7-777B-4AD4-A974-53BBC13437B3}" dt="2020-02-16T17:55:49.848" v="43" actId="1076"/>
          <ac:spMkLst>
            <pc:docMk/>
            <pc:sldMk cId="3681381696" sldId="283"/>
            <ac:spMk id="5" creationId="{E8CFCFEF-A970-44DF-80D4-96841A4555B8}"/>
          </ac:spMkLst>
        </pc:spChg>
        <pc:grpChg chg="mod">
          <ac:chgData name="Pete Lymberis" userId="9ee793fb55b82a19" providerId="LiveId" clId="{9D8567D7-777B-4AD4-A974-53BBC13437B3}" dt="2020-02-16T17:55:26.102" v="39" actId="1076"/>
          <ac:grpSpMkLst>
            <pc:docMk/>
            <pc:sldMk cId="3681381696" sldId="283"/>
            <ac:grpSpMk id="23" creationId="{B59CDA33-5708-4DBA-9ADD-5AF7FCA7E7E2}"/>
          </ac:grpSpMkLst>
        </pc:grpChg>
        <pc:grpChg chg="mod">
          <ac:chgData name="Pete Lymberis" userId="9ee793fb55b82a19" providerId="LiveId" clId="{9D8567D7-777B-4AD4-A974-53BBC13437B3}" dt="2020-02-16T17:55:28.208" v="40" actId="1076"/>
          <ac:grpSpMkLst>
            <pc:docMk/>
            <pc:sldMk cId="3681381696" sldId="283"/>
            <ac:grpSpMk id="26" creationId="{FFFA8C9D-150E-45EF-9C54-8FA21C1CFC3A}"/>
          </ac:grpSpMkLst>
        </pc:grpChg>
        <pc:grpChg chg="mod">
          <ac:chgData name="Pete Lymberis" userId="9ee793fb55b82a19" providerId="LiveId" clId="{9D8567D7-777B-4AD4-A974-53BBC13437B3}" dt="2020-02-16T17:55:35.806" v="42" actId="1076"/>
          <ac:grpSpMkLst>
            <pc:docMk/>
            <pc:sldMk cId="3681381696" sldId="283"/>
            <ac:grpSpMk id="30" creationId="{10CD7727-1632-4A63-B5A9-49562479ABC5}"/>
          </ac:grpSpMkLst>
        </pc:grpChg>
        <pc:grpChg chg="mod">
          <ac:chgData name="Pete Lymberis" userId="9ee793fb55b82a19" providerId="LiveId" clId="{9D8567D7-777B-4AD4-A974-53BBC13437B3}" dt="2020-02-16T17:55:30.870" v="41" actId="1076"/>
          <ac:grpSpMkLst>
            <pc:docMk/>
            <pc:sldMk cId="3681381696" sldId="283"/>
            <ac:grpSpMk id="38" creationId="{DA5E0442-967A-4765-A22E-9C5161931769}"/>
          </ac:grpSpMkLst>
        </pc:grpChg>
        <pc:grpChg chg="del">
          <ac:chgData name="Pete Lymberis" userId="9ee793fb55b82a19" providerId="LiveId" clId="{9D8567D7-777B-4AD4-A974-53BBC13437B3}" dt="2020-02-16T17:53:12.343" v="1" actId="478"/>
          <ac:grpSpMkLst>
            <pc:docMk/>
            <pc:sldMk cId="3681381696" sldId="283"/>
            <ac:grpSpMk id="47" creationId="{9D1CDEA2-C075-44E6-B7B4-D34E4BCC7B58}"/>
          </ac:grpSpMkLst>
        </pc:grpChg>
        <pc:grpChg chg="add mod">
          <ac:chgData name="Pete Lymberis" userId="9ee793fb55b82a19" providerId="LiveId" clId="{9D8567D7-777B-4AD4-A974-53BBC13437B3}" dt="2020-02-16T17:53:37.810" v="3" actId="1076"/>
          <ac:grpSpMkLst>
            <pc:docMk/>
            <pc:sldMk cId="3681381696" sldId="283"/>
            <ac:grpSpMk id="70" creationId="{F0C64FA1-E4BB-401B-85A1-B8C60A48AF60}"/>
          </ac:grpSpMkLst>
        </pc:grpChg>
      </pc:sldChg>
    </pc:docChg>
  </pc:docChgLst>
  <pc:docChgLst>
    <pc:chgData name="Pete Lymberis" userId="9ee793fb55b82a19" providerId="LiveId" clId="{D4E9BF39-4993-45F5-88A5-B82DFE0DDA1C}"/>
    <pc:docChg chg="undo custSel modSld">
      <pc:chgData name="Pete Lymberis" userId="9ee793fb55b82a19" providerId="LiveId" clId="{D4E9BF39-4993-45F5-88A5-B82DFE0DDA1C}" dt="2020-02-17T06:26:08.642" v="285" actId="20577"/>
      <pc:docMkLst>
        <pc:docMk/>
      </pc:docMkLst>
      <pc:sldChg chg="modSp">
        <pc:chgData name="Pete Lymberis" userId="9ee793fb55b82a19" providerId="LiveId" clId="{D4E9BF39-4993-45F5-88A5-B82DFE0DDA1C}" dt="2020-02-16T20:25:47.059" v="57" actId="20577"/>
        <pc:sldMkLst>
          <pc:docMk/>
          <pc:sldMk cId="4083254824" sldId="282"/>
        </pc:sldMkLst>
        <pc:spChg chg="mod">
          <ac:chgData name="Pete Lymberis" userId="9ee793fb55b82a19" providerId="LiveId" clId="{D4E9BF39-4993-45F5-88A5-B82DFE0DDA1C}" dt="2020-02-16T20:25:33.412" v="53" actId="20577"/>
          <ac:spMkLst>
            <pc:docMk/>
            <pc:sldMk cId="4083254824" sldId="282"/>
            <ac:spMk id="4" creationId="{3E9175B9-40BD-4215-A611-B64FBDA1FEC3}"/>
          </ac:spMkLst>
        </pc:spChg>
        <pc:spChg chg="mod">
          <ac:chgData name="Pete Lymberis" userId="9ee793fb55b82a19" providerId="LiveId" clId="{D4E9BF39-4993-45F5-88A5-B82DFE0DDA1C}" dt="2020-02-16T20:25:47.059" v="57" actId="20577"/>
          <ac:spMkLst>
            <pc:docMk/>
            <pc:sldMk cId="4083254824" sldId="282"/>
            <ac:spMk id="25" creationId="{AF19CA3A-B6BA-42FA-A534-E178033E0F2E}"/>
          </ac:spMkLst>
        </pc:spChg>
        <pc:spChg chg="mod">
          <ac:chgData name="Pete Lymberis" userId="9ee793fb55b82a19" providerId="LiveId" clId="{D4E9BF39-4993-45F5-88A5-B82DFE0DDA1C}" dt="2020-02-16T20:25:43.750" v="55" actId="20577"/>
          <ac:spMkLst>
            <pc:docMk/>
            <pc:sldMk cId="4083254824" sldId="282"/>
            <ac:spMk id="70" creationId="{D14F582E-1A9D-4B32-AE2B-F68DE6748B9F}"/>
          </ac:spMkLst>
        </pc:spChg>
      </pc:sldChg>
      <pc:sldChg chg="addSp delSp modSp">
        <pc:chgData name="Pete Lymberis" userId="9ee793fb55b82a19" providerId="LiveId" clId="{D4E9BF39-4993-45F5-88A5-B82DFE0DDA1C}" dt="2020-02-17T06:26:08.642" v="285" actId="20577"/>
        <pc:sldMkLst>
          <pc:docMk/>
          <pc:sldMk cId="3681381696" sldId="283"/>
        </pc:sldMkLst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5" creationId="{E8CFCFEF-A970-44DF-80D4-96841A4555B8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" creationId="{00F92D28-E066-4E19-90CC-A11E701B0223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7" creationId="{8229ABA5-3995-406B-BC0E-0912CF9192D3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17" creationId="{4F201B95-8F49-463C-92FD-D111F01DEABB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20" creationId="{8BC9D525-8264-4FC5-937C-2D621F25851C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0" creationId="{4EB90B58-D749-4F02-8C31-8670844F4497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2" creationId="{FD8EC2FA-4421-46FF-BB2C-B7FA523A5B78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3" creationId="{FCF27B51-D9E2-4C6D-8380-BB8C6E0E77D2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4" creationId="{EF87E71C-69E2-4B50-A5D2-7CB3A3EA8BC1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5" creationId="{B73145F3-4471-45F0-926F-FF31B2A240DC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6" creationId="{EF4334C9-8C0D-47D1-B85C-FD094E0065E1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7" creationId="{7D359778-D6D9-4D1B-BF06-3FB6242543D6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68" creationId="{40AB7670-D8DC-4BD5-9669-28F796A15614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85" creationId="{D89E388B-032A-4D62-9680-4ED89AA7D5E1}"/>
          </ac:spMkLst>
        </pc:spChg>
        <pc:spChg chg="mod">
          <ac:chgData name="Pete Lymberis" userId="9ee793fb55b82a19" providerId="LiveId" clId="{D4E9BF39-4993-45F5-88A5-B82DFE0DDA1C}" dt="2020-02-17T06:22:04.701" v="225" actId="1036"/>
          <ac:spMkLst>
            <pc:docMk/>
            <pc:sldMk cId="3681381696" sldId="283"/>
            <ac:spMk id="86" creationId="{F2CE50AF-81C7-4AEA-87AC-0D265BD7FCB9}"/>
          </ac:spMkLst>
        </pc:spChg>
        <pc:spChg chg="add mod">
          <ac:chgData name="Pete Lymberis" userId="9ee793fb55b82a19" providerId="LiveId" clId="{D4E9BF39-4993-45F5-88A5-B82DFE0DDA1C}" dt="2020-02-17T06:21:53.810" v="220" actId="1036"/>
          <ac:spMkLst>
            <pc:docMk/>
            <pc:sldMk cId="3681381696" sldId="283"/>
            <ac:spMk id="102" creationId="{B25E983C-4E18-4C5A-BAD5-C8A021453719}"/>
          </ac:spMkLst>
        </pc:s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23" creationId="{B59CDA33-5708-4DBA-9ADD-5AF7FCA7E7E2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26" creationId="{FFFA8C9D-150E-45EF-9C54-8FA21C1CFC3A}"/>
          </ac:grpSpMkLst>
        </pc:grpChg>
        <pc:grpChg chg="del">
          <ac:chgData name="Pete Lymberis" userId="9ee793fb55b82a19" providerId="LiveId" clId="{D4E9BF39-4993-45F5-88A5-B82DFE0DDA1C}" dt="2020-02-16T20:24:16.626" v="19" actId="478"/>
          <ac:grpSpMkLst>
            <pc:docMk/>
            <pc:sldMk cId="3681381696" sldId="283"/>
            <ac:grpSpMk id="30" creationId="{10CD7727-1632-4A63-B5A9-49562479ABC5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34" creationId="{F816F8A5-6D7E-4D56-990B-7252C6121B9F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38" creationId="{DA5E0442-967A-4765-A22E-9C5161931769}"/>
          </ac:grpSpMkLst>
        </pc:grpChg>
        <pc:grpChg chg="del">
          <ac:chgData name="Pete Lymberis" userId="9ee793fb55b82a19" providerId="LiveId" clId="{D4E9BF39-4993-45F5-88A5-B82DFE0DDA1C}" dt="2020-02-16T20:24:20.393" v="20" actId="478"/>
          <ac:grpSpMkLst>
            <pc:docMk/>
            <pc:sldMk cId="3681381696" sldId="283"/>
            <ac:grpSpMk id="42" creationId="{7AE09461-F23B-4E12-9088-CCA450574DF3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51" creationId="{6E78FCB0-663C-428F-8440-B1DBBF9A706E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70" creationId="{F0C64FA1-E4BB-401B-85A1-B8C60A48AF60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73" creationId="{0069DCBA-33B4-4A85-894A-F9DED97AD751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77" creationId="{2CE61A35-8DA3-409A-9CCD-46110DAFFAE7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81" creationId="{36C51A23-953A-40E4-95EA-D906A0117F8E}"/>
          </ac:grpSpMkLst>
        </pc:grpChg>
        <pc:grpChg chg="add 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84" creationId="{F956AC43-D9D5-4C31-AEE4-3CC5A7E69D2D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89" creationId="{9C61E1D3-B208-40CA-89EC-71BC084F123D}"/>
          </ac:grpSpMkLst>
        </pc:grpChg>
        <pc:grpChg chg="add 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92" creationId="{8D26F1D2-34F2-4A19-A4FD-9DDD8BB91719}"/>
          </ac:grpSpMkLst>
        </pc:grpChg>
        <pc:grpChg chg="mod">
          <ac:chgData name="Pete Lymberis" userId="9ee793fb55b82a19" providerId="LiveId" clId="{D4E9BF39-4993-45F5-88A5-B82DFE0DDA1C}" dt="2020-02-17T06:22:04.701" v="225" actId="1036"/>
          <ac:grpSpMkLst>
            <pc:docMk/>
            <pc:sldMk cId="3681381696" sldId="283"/>
            <ac:grpSpMk id="95" creationId="{291D0F0E-E1CC-41B6-8B80-39A658207293}"/>
          </ac:grpSpMkLst>
        </pc:grpChg>
        <pc:graphicFrameChg chg="mod modGraphic">
          <ac:chgData name="Pete Lymberis" userId="9ee793fb55b82a19" providerId="LiveId" clId="{D4E9BF39-4993-45F5-88A5-B82DFE0DDA1C}" dt="2020-02-17T06:26:08.642" v="285" actId="20577"/>
          <ac:graphicFrameMkLst>
            <pc:docMk/>
            <pc:sldMk cId="3681381696" sldId="283"/>
            <ac:graphicFrameMk id="56" creationId="{00000000-0000-0000-0000-000000000000}"/>
          </ac:graphicFrameMkLst>
        </pc:graphicFrameChg>
        <pc:cxnChg chg="mod">
          <ac:chgData name="Pete Lymberis" userId="9ee793fb55b82a19" providerId="LiveId" clId="{D4E9BF39-4993-45F5-88A5-B82DFE0DDA1C}" dt="2020-02-17T06:22:13.730" v="231" actId="1036"/>
          <ac:cxnSpMkLst>
            <pc:docMk/>
            <pc:sldMk cId="3681381696" sldId="283"/>
            <ac:cxnSpMk id="4" creationId="{783C37ED-C883-4E05-A4CD-CA5848ED724F}"/>
          </ac:cxnSpMkLst>
        </pc:cxnChg>
        <pc:cxnChg chg="mod">
          <ac:chgData name="Pete Lymberis" userId="9ee793fb55b82a19" providerId="LiveId" clId="{D4E9BF39-4993-45F5-88A5-B82DFE0DDA1C}" dt="2020-02-17T06:22:04.701" v="225" actId="1036"/>
          <ac:cxnSpMkLst>
            <pc:docMk/>
            <pc:sldMk cId="3681381696" sldId="283"/>
            <ac:cxnSpMk id="46" creationId="{536EB9CF-3695-476F-AF70-F0FD42A4602D}"/>
          </ac:cxnSpMkLst>
        </pc:cxnChg>
        <pc:cxnChg chg="add del mod">
          <ac:chgData name="Pete Lymberis" userId="9ee793fb55b82a19" providerId="LiveId" clId="{D4E9BF39-4993-45F5-88A5-B82DFE0DDA1C}" dt="2020-02-17T06:16:36.259" v="108" actId="478"/>
          <ac:cxnSpMkLst>
            <pc:docMk/>
            <pc:sldMk cId="3681381696" sldId="283"/>
            <ac:cxnSpMk id="98" creationId="{AF9F48C3-DBDA-4B7C-BB5C-E3794892EC6C}"/>
          </ac:cxnSpMkLst>
        </pc:cxnChg>
        <pc:cxnChg chg="add del mod">
          <ac:chgData name="Pete Lymberis" userId="9ee793fb55b82a19" providerId="LiveId" clId="{D4E9BF39-4993-45F5-88A5-B82DFE0DDA1C}" dt="2020-02-17T06:16:31.351" v="107" actId="478"/>
          <ac:cxnSpMkLst>
            <pc:docMk/>
            <pc:sldMk cId="3681381696" sldId="283"/>
            <ac:cxnSpMk id="99" creationId="{EB156182-5FC5-48F7-9B5F-7B8D580BC113}"/>
          </ac:cxnSpMkLst>
        </pc:cxnChg>
        <pc:cxnChg chg="add del mod">
          <ac:chgData name="Pete Lymberis" userId="9ee793fb55b82a19" providerId="LiveId" clId="{D4E9BF39-4993-45F5-88A5-B82DFE0DDA1C}" dt="2020-02-17T06:16:29.044" v="106" actId="478"/>
          <ac:cxnSpMkLst>
            <pc:docMk/>
            <pc:sldMk cId="3681381696" sldId="283"/>
            <ac:cxnSpMk id="100" creationId="{1B6BD5E5-88EF-422B-839C-8033BE97D164}"/>
          </ac:cxnSpMkLst>
        </pc:cxnChg>
        <pc:cxnChg chg="add mod">
          <ac:chgData name="Pete Lymberis" userId="9ee793fb55b82a19" providerId="LiveId" clId="{D4E9BF39-4993-45F5-88A5-B82DFE0DDA1C}" dt="2020-02-17T06:21:53.810" v="220" actId="1036"/>
          <ac:cxnSpMkLst>
            <pc:docMk/>
            <pc:sldMk cId="3681381696" sldId="283"/>
            <ac:cxnSpMk id="101" creationId="{7C6C8D60-0EE1-430E-81AF-8EE69116A8C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3/6/20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50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3">
            <a:extLst>
              <a:ext uri="{FF2B5EF4-FFF2-40B4-BE49-F238E27FC236}">
                <a16:creationId xmlns:a16="http://schemas.microsoft.com/office/drawing/2014/main" id="{B59CDA33-5708-4DBA-9ADD-5AF7FCA7E7E2}"/>
              </a:ext>
            </a:extLst>
          </p:cNvPr>
          <p:cNvGrpSpPr>
            <a:grpSpLocks/>
          </p:cNvGrpSpPr>
          <p:nvPr/>
        </p:nvGrpSpPr>
        <p:grpSpPr bwMode="auto">
          <a:xfrm>
            <a:off x="5240693" y="6337748"/>
            <a:ext cx="393700" cy="1271588"/>
            <a:chOff x="2901" y="4325"/>
            <a:chExt cx="236" cy="690"/>
          </a:xfrm>
        </p:grpSpPr>
        <p:sp>
          <p:nvSpPr>
            <p:cNvPr id="24" name="AutoShape 14">
              <a:extLst>
                <a:ext uri="{FF2B5EF4-FFF2-40B4-BE49-F238E27FC236}">
                  <a16:creationId xmlns:a16="http://schemas.microsoft.com/office/drawing/2014/main" id="{60820230-31A6-45CD-B0FA-865E9ECB0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AutoShape 15">
              <a:extLst>
                <a:ext uri="{FF2B5EF4-FFF2-40B4-BE49-F238E27FC236}">
                  <a16:creationId xmlns:a16="http://schemas.microsoft.com/office/drawing/2014/main" id="{99CED7EC-81C9-46B4-8885-473F0CA13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23689"/>
              </p:ext>
            </p:extLst>
          </p:nvPr>
        </p:nvGraphicFramePr>
        <p:xfrm>
          <a:off x="152400" y="393882"/>
          <a:ext cx="7010400" cy="3791854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8391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</a:t>
                      </a:r>
                      <a:b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: Your Average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McDolan’s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 3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Marcel Englmaier &amp; Pete </a:t>
                      </a:r>
                      <a:r>
                        <a:rPr kumimoji="0" 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Lymberis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24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While handing out Covid-19 protective masks, some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roudy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folk create some big problems that you need to solve.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76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at Start line, toes touching facing squarely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. 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Straddling Start line 1 foot on either side. Strong hand holding stock, weak hand holding handguard, muzzle pointing at base of port wall. 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Best 2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18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TARGETS:	</a:t>
                      </a: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        9 IDPA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CONCEALMENT:     Required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Muzzle Safe Points: Muzzle safe markers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SO NOTES: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6798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start signal, engage T1-T3  from P1, engage T3-T8 from available cover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3C37ED-C883-4E05-A4CD-CA5848ED724F}"/>
              </a:ext>
            </a:extLst>
          </p:cNvPr>
          <p:cNvCxnSpPr>
            <a:cxnSpLocks/>
          </p:cNvCxnSpPr>
          <p:nvPr/>
        </p:nvCxnSpPr>
        <p:spPr>
          <a:xfrm flipH="1" flipV="1">
            <a:off x="4462423" y="7871024"/>
            <a:ext cx="104862" cy="659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CFCFEF-A970-44DF-80D4-96841A4555B8}"/>
              </a:ext>
            </a:extLst>
          </p:cNvPr>
          <p:cNvSpPr txBox="1"/>
          <p:nvPr/>
        </p:nvSpPr>
        <p:spPr>
          <a:xfrm>
            <a:off x="5490328" y="8637549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6714973" y="48036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pic>
        <p:nvPicPr>
          <p:cNvPr id="15" name="Picture 2" descr="http://www.idpa.com/MISC/Logos/SquareLogo/SquareLOGO-IDPA180.jpg">
            <a:extLst>
              <a:ext uri="{FF2B5EF4-FFF2-40B4-BE49-F238E27FC236}">
                <a16:creationId xmlns:a16="http://schemas.microsoft.com/office/drawing/2014/main" id="{78331418-D313-4EEF-827D-C41821AC6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83" y="203200"/>
            <a:ext cx="930980" cy="93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43">
            <a:extLst>
              <a:ext uri="{FF2B5EF4-FFF2-40B4-BE49-F238E27FC236}">
                <a16:creationId xmlns:a16="http://schemas.microsoft.com/office/drawing/2014/main" id="{4F201B95-8F49-463C-92FD-D111F01DEAB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41086" y="6704625"/>
            <a:ext cx="914400" cy="1828800"/>
          </a:xfrm>
          <a:custGeom>
            <a:avLst/>
            <a:gdLst>
              <a:gd name="T0" fmla="*/ 0 w 576"/>
              <a:gd name="T1" fmla="*/ 0 h 1152"/>
              <a:gd name="T2" fmla="*/ 2147483647 w 576"/>
              <a:gd name="T3" fmla="*/ 0 h 1152"/>
              <a:gd name="T4" fmla="*/ 2147483647 w 576"/>
              <a:gd name="T5" fmla="*/ 2147483647 h 1152"/>
              <a:gd name="T6" fmla="*/ 0 w 576"/>
              <a:gd name="T7" fmla="*/ 2147483647 h 1152"/>
              <a:gd name="T8" fmla="*/ 0 w 576"/>
              <a:gd name="T9" fmla="*/ 0 h 1152"/>
              <a:gd name="T10" fmla="*/ 2147483647 w 576"/>
              <a:gd name="T11" fmla="*/ 2147483647 h 1152"/>
              <a:gd name="T12" fmla="*/ 2147483647 w 576"/>
              <a:gd name="T13" fmla="*/ 2147483647 h 1152"/>
              <a:gd name="T14" fmla="*/ 2147483647 w 576"/>
              <a:gd name="T15" fmla="*/ 2147483647 h 1152"/>
              <a:gd name="T16" fmla="*/ 2147483647 w 576"/>
              <a:gd name="T17" fmla="*/ 2147483647 h 1152"/>
              <a:gd name="T18" fmla="*/ 2147483647 w 576"/>
              <a:gd name="T19" fmla="*/ 2147483647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6" name="Group 29">
            <a:extLst>
              <a:ext uri="{FF2B5EF4-FFF2-40B4-BE49-F238E27FC236}">
                <a16:creationId xmlns:a16="http://schemas.microsoft.com/office/drawing/2014/main" id="{FFFA8C9D-150E-45EF-9C54-8FA21C1CFC3A}"/>
              </a:ext>
            </a:extLst>
          </p:cNvPr>
          <p:cNvGrpSpPr>
            <a:grpSpLocks/>
          </p:cNvGrpSpPr>
          <p:nvPr/>
        </p:nvGrpSpPr>
        <p:grpSpPr bwMode="auto">
          <a:xfrm>
            <a:off x="4267599" y="4977689"/>
            <a:ext cx="287338" cy="790575"/>
            <a:chOff x="528" y="240"/>
            <a:chExt cx="181" cy="498"/>
          </a:xfrm>
        </p:grpSpPr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7B1C6845-B67A-479C-9A49-11ECCFEA7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DDD5C3A2-808B-4F38-AB86-6B0F66BEA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8F56CF3-DF69-4A4B-8220-8244055FF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29">
            <a:extLst>
              <a:ext uri="{FF2B5EF4-FFF2-40B4-BE49-F238E27FC236}">
                <a16:creationId xmlns:a16="http://schemas.microsoft.com/office/drawing/2014/main" id="{F816F8A5-6D7E-4D56-990B-7252C6121B9F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5252770"/>
            <a:ext cx="287338" cy="790575"/>
            <a:chOff x="528" y="240"/>
            <a:chExt cx="181" cy="498"/>
          </a:xfrm>
        </p:grpSpPr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9463608E-6867-4FB3-B38F-AD769BC4E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1">
              <a:extLst>
                <a:ext uri="{FF2B5EF4-FFF2-40B4-BE49-F238E27FC236}">
                  <a16:creationId xmlns:a16="http://schemas.microsoft.com/office/drawing/2014/main" id="{386EB6B9-6B7F-4A2D-AAA6-AF5C983C2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FE8EE6CB-BB6A-4670-A228-094E72D67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29">
            <a:extLst>
              <a:ext uri="{FF2B5EF4-FFF2-40B4-BE49-F238E27FC236}">
                <a16:creationId xmlns:a16="http://schemas.microsoft.com/office/drawing/2014/main" id="{DA5E0442-967A-4765-A22E-9C5161931769}"/>
              </a:ext>
            </a:extLst>
          </p:cNvPr>
          <p:cNvGrpSpPr>
            <a:grpSpLocks/>
          </p:cNvGrpSpPr>
          <p:nvPr/>
        </p:nvGrpSpPr>
        <p:grpSpPr bwMode="auto">
          <a:xfrm>
            <a:off x="3864147" y="4931852"/>
            <a:ext cx="287338" cy="790575"/>
            <a:chOff x="528" y="240"/>
            <a:chExt cx="181" cy="498"/>
          </a:xfrm>
        </p:grpSpPr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FB239BE3-4D9E-466B-B096-A51BC45B98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F5B82E63-AED6-4B18-8764-DE71272F0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2FEB26B-DCA2-4445-987B-FA3A0BD26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Freeform 301">
            <a:extLst>
              <a:ext uri="{FF2B5EF4-FFF2-40B4-BE49-F238E27FC236}">
                <a16:creationId xmlns:a16="http://schemas.microsoft.com/office/drawing/2014/main" id="{8BC9D525-8264-4FC5-937C-2D621F25851C}"/>
              </a:ext>
            </a:extLst>
          </p:cNvPr>
          <p:cNvSpPr>
            <a:spLocks/>
          </p:cNvSpPr>
          <p:nvPr/>
        </p:nvSpPr>
        <p:spPr bwMode="auto">
          <a:xfrm>
            <a:off x="4419600" y="6899634"/>
            <a:ext cx="1118966" cy="1667192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6EB9CF-3695-476F-AF70-F0FD42A4602D}"/>
              </a:ext>
            </a:extLst>
          </p:cNvPr>
          <p:cNvCxnSpPr>
            <a:cxnSpLocks/>
          </p:cNvCxnSpPr>
          <p:nvPr/>
        </p:nvCxnSpPr>
        <p:spPr>
          <a:xfrm flipH="1" flipV="1">
            <a:off x="1344004" y="7509719"/>
            <a:ext cx="283588" cy="659798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EB90B58-D749-4F02-8C31-8670844F4497}"/>
              </a:ext>
            </a:extLst>
          </p:cNvPr>
          <p:cNvSpPr txBox="1"/>
          <p:nvPr/>
        </p:nvSpPr>
        <p:spPr>
          <a:xfrm>
            <a:off x="6188786" y="481279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8EC2FA-4421-46FF-BB2C-B7FA523A5B78}"/>
              </a:ext>
            </a:extLst>
          </p:cNvPr>
          <p:cNvSpPr txBox="1"/>
          <p:nvPr/>
        </p:nvSpPr>
        <p:spPr>
          <a:xfrm>
            <a:off x="897594" y="51072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F27B51-D9E2-4C6D-8380-BB8C6E0E77D2}"/>
              </a:ext>
            </a:extLst>
          </p:cNvPr>
          <p:cNvSpPr txBox="1"/>
          <p:nvPr/>
        </p:nvSpPr>
        <p:spPr>
          <a:xfrm>
            <a:off x="4265691" y="45734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87E71C-69E2-4B50-A5D2-7CB3A3EA8BC1}"/>
              </a:ext>
            </a:extLst>
          </p:cNvPr>
          <p:cNvSpPr txBox="1"/>
          <p:nvPr/>
        </p:nvSpPr>
        <p:spPr>
          <a:xfrm>
            <a:off x="3628403" y="451045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3145F3-4471-45F0-926F-FF31B2A240DC}"/>
              </a:ext>
            </a:extLst>
          </p:cNvPr>
          <p:cNvSpPr txBox="1"/>
          <p:nvPr/>
        </p:nvSpPr>
        <p:spPr>
          <a:xfrm>
            <a:off x="3121621" y="45063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4334C9-8C0D-47D1-B85C-FD094E0065E1}"/>
              </a:ext>
            </a:extLst>
          </p:cNvPr>
          <p:cNvSpPr txBox="1"/>
          <p:nvPr/>
        </p:nvSpPr>
        <p:spPr>
          <a:xfrm>
            <a:off x="5662599" y="4865738"/>
            <a:ext cx="464662" cy="38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359778-D6D9-4D1B-BF06-3FB6242543D6}"/>
              </a:ext>
            </a:extLst>
          </p:cNvPr>
          <p:cNvSpPr txBox="1"/>
          <p:nvPr/>
        </p:nvSpPr>
        <p:spPr>
          <a:xfrm>
            <a:off x="4567285" y="8295373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P2</a:t>
            </a:r>
          </a:p>
        </p:txBody>
      </p:sp>
      <p:grpSp>
        <p:nvGrpSpPr>
          <p:cNvPr id="73" name="Group 29">
            <a:extLst>
              <a:ext uri="{FF2B5EF4-FFF2-40B4-BE49-F238E27FC236}">
                <a16:creationId xmlns:a16="http://schemas.microsoft.com/office/drawing/2014/main" id="{0069DCBA-33B4-4A85-894A-F9DED97AD751}"/>
              </a:ext>
            </a:extLst>
          </p:cNvPr>
          <p:cNvGrpSpPr>
            <a:grpSpLocks/>
          </p:cNvGrpSpPr>
          <p:nvPr/>
        </p:nvGrpSpPr>
        <p:grpSpPr bwMode="auto">
          <a:xfrm>
            <a:off x="1370581" y="5635325"/>
            <a:ext cx="287338" cy="790575"/>
            <a:chOff x="528" y="240"/>
            <a:chExt cx="181" cy="498"/>
          </a:xfrm>
        </p:grpSpPr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01E46B9A-7BAC-4C52-AC8B-6AA91FD0B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31">
              <a:extLst>
                <a:ext uri="{FF2B5EF4-FFF2-40B4-BE49-F238E27FC236}">
                  <a16:creationId xmlns:a16="http://schemas.microsoft.com/office/drawing/2014/main" id="{A0B41591-B061-48AB-85A3-82BD447E8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63278874-28EF-4156-BB69-9719832DF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29">
            <a:extLst>
              <a:ext uri="{FF2B5EF4-FFF2-40B4-BE49-F238E27FC236}">
                <a16:creationId xmlns:a16="http://schemas.microsoft.com/office/drawing/2014/main" id="{2CE61A35-8DA3-409A-9CCD-46110DAFFAE7}"/>
              </a:ext>
            </a:extLst>
          </p:cNvPr>
          <p:cNvGrpSpPr>
            <a:grpSpLocks/>
          </p:cNvGrpSpPr>
          <p:nvPr/>
        </p:nvGrpSpPr>
        <p:grpSpPr bwMode="auto">
          <a:xfrm>
            <a:off x="526994" y="4965916"/>
            <a:ext cx="287338" cy="790575"/>
            <a:chOff x="528" y="240"/>
            <a:chExt cx="181" cy="498"/>
          </a:xfrm>
        </p:grpSpPr>
        <p:sp>
          <p:nvSpPr>
            <p:cNvPr id="78" name="Line 30">
              <a:extLst>
                <a:ext uri="{FF2B5EF4-FFF2-40B4-BE49-F238E27FC236}">
                  <a16:creationId xmlns:a16="http://schemas.microsoft.com/office/drawing/2014/main" id="{B7E9DD51-941F-4133-B60F-914629B24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F35824C1-9D4C-4FD8-86AD-EEA03382D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54A5C5B5-4F28-4312-AADE-00AFFA7E0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89E388B-032A-4D62-9680-4ED89AA7D5E1}"/>
              </a:ext>
            </a:extLst>
          </p:cNvPr>
          <p:cNvSpPr txBox="1"/>
          <p:nvPr/>
        </p:nvSpPr>
        <p:spPr>
          <a:xfrm>
            <a:off x="513660" y="44964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CE50AF-81C7-4AEA-87AC-0D265BD7FCB9}"/>
              </a:ext>
            </a:extLst>
          </p:cNvPr>
          <p:cNvSpPr txBox="1"/>
          <p:nvPr/>
        </p:nvSpPr>
        <p:spPr>
          <a:xfrm>
            <a:off x="1553231" y="7470286"/>
            <a:ext cx="53340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P3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3609512-931C-428D-B447-B43E2F6A0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grpSp>
        <p:nvGrpSpPr>
          <p:cNvPr id="70" name="Group 170">
            <a:extLst>
              <a:ext uri="{FF2B5EF4-FFF2-40B4-BE49-F238E27FC236}">
                <a16:creationId xmlns:a16="http://schemas.microsoft.com/office/drawing/2014/main" id="{F0C64FA1-E4BB-401B-85A1-B8C60A48AF60}"/>
              </a:ext>
            </a:extLst>
          </p:cNvPr>
          <p:cNvGrpSpPr>
            <a:grpSpLocks/>
          </p:cNvGrpSpPr>
          <p:nvPr/>
        </p:nvGrpSpPr>
        <p:grpSpPr bwMode="auto">
          <a:xfrm>
            <a:off x="6728805" y="5255946"/>
            <a:ext cx="288925" cy="787400"/>
            <a:chOff x="1008" y="2592"/>
            <a:chExt cx="182" cy="496"/>
          </a:xfrm>
        </p:grpSpPr>
        <p:sp>
          <p:nvSpPr>
            <p:cNvPr id="71" name="Line 171">
              <a:extLst>
                <a:ext uri="{FF2B5EF4-FFF2-40B4-BE49-F238E27FC236}">
                  <a16:creationId xmlns:a16="http://schemas.microsoft.com/office/drawing/2014/main" id="{F4680F30-6819-4FFE-900A-5BD689ECA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72">
              <a:extLst>
                <a:ext uri="{FF2B5EF4-FFF2-40B4-BE49-F238E27FC236}">
                  <a16:creationId xmlns:a16="http://schemas.microsoft.com/office/drawing/2014/main" id="{2A728CAE-0370-488A-8212-1F41BD72F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1" name="Group 173">
              <a:extLst>
                <a:ext uri="{FF2B5EF4-FFF2-40B4-BE49-F238E27FC236}">
                  <a16:creationId xmlns:a16="http://schemas.microsoft.com/office/drawing/2014/main" id="{36C51A23-953A-40E4-95EA-D906A0117F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82" name="Freeform 174">
                <a:extLst>
                  <a:ext uri="{FF2B5EF4-FFF2-40B4-BE49-F238E27FC236}">
                    <a16:creationId xmlns:a16="http://schemas.microsoft.com/office/drawing/2014/main" id="{AD52CBFC-A057-4DB6-93FC-6499E737D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75">
                <a:extLst>
                  <a:ext uri="{FF2B5EF4-FFF2-40B4-BE49-F238E27FC236}">
                    <a16:creationId xmlns:a16="http://schemas.microsoft.com/office/drawing/2014/main" id="{B8F7E7E8-DAF2-4611-802D-7929D6BBA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4" name="Group 170">
            <a:extLst>
              <a:ext uri="{FF2B5EF4-FFF2-40B4-BE49-F238E27FC236}">
                <a16:creationId xmlns:a16="http://schemas.microsoft.com/office/drawing/2014/main" id="{F956AC43-D9D5-4C31-AEE4-3CC5A7E69D2D}"/>
              </a:ext>
            </a:extLst>
          </p:cNvPr>
          <p:cNvGrpSpPr>
            <a:grpSpLocks/>
          </p:cNvGrpSpPr>
          <p:nvPr/>
        </p:nvGrpSpPr>
        <p:grpSpPr bwMode="auto">
          <a:xfrm>
            <a:off x="3271114" y="4910222"/>
            <a:ext cx="288925" cy="787400"/>
            <a:chOff x="1008" y="2592"/>
            <a:chExt cx="182" cy="496"/>
          </a:xfrm>
        </p:grpSpPr>
        <p:sp>
          <p:nvSpPr>
            <p:cNvPr id="87" name="Line 171">
              <a:extLst>
                <a:ext uri="{FF2B5EF4-FFF2-40B4-BE49-F238E27FC236}">
                  <a16:creationId xmlns:a16="http://schemas.microsoft.com/office/drawing/2014/main" id="{DBEDE909-1EE4-4D98-819F-C5F827411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72">
              <a:extLst>
                <a:ext uri="{FF2B5EF4-FFF2-40B4-BE49-F238E27FC236}">
                  <a16:creationId xmlns:a16="http://schemas.microsoft.com/office/drawing/2014/main" id="{82FE8AB8-782F-411F-B9DC-C80CA1A3A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9" name="Group 173">
              <a:extLst>
                <a:ext uri="{FF2B5EF4-FFF2-40B4-BE49-F238E27FC236}">
                  <a16:creationId xmlns:a16="http://schemas.microsoft.com/office/drawing/2014/main" id="{9C61E1D3-B208-40CA-89EC-71BC084F1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0" name="Freeform 174">
                <a:extLst>
                  <a:ext uri="{FF2B5EF4-FFF2-40B4-BE49-F238E27FC236}">
                    <a16:creationId xmlns:a16="http://schemas.microsoft.com/office/drawing/2014/main" id="{7B03964D-B8A7-49D1-9BD0-FABB2C452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175">
                <a:extLst>
                  <a:ext uri="{FF2B5EF4-FFF2-40B4-BE49-F238E27FC236}">
                    <a16:creationId xmlns:a16="http://schemas.microsoft.com/office/drawing/2014/main" id="{18742F3C-B67F-449A-A544-9D6C39A48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2" name="Group 170">
            <a:extLst>
              <a:ext uri="{FF2B5EF4-FFF2-40B4-BE49-F238E27FC236}">
                <a16:creationId xmlns:a16="http://schemas.microsoft.com/office/drawing/2014/main" id="{8D26F1D2-34F2-4A19-A4FD-9DDD8BB91719}"/>
              </a:ext>
            </a:extLst>
          </p:cNvPr>
          <p:cNvGrpSpPr>
            <a:grpSpLocks/>
          </p:cNvGrpSpPr>
          <p:nvPr/>
        </p:nvGrpSpPr>
        <p:grpSpPr bwMode="auto">
          <a:xfrm>
            <a:off x="849970" y="5567447"/>
            <a:ext cx="288925" cy="787400"/>
            <a:chOff x="1008" y="2592"/>
            <a:chExt cx="182" cy="496"/>
          </a:xfrm>
        </p:grpSpPr>
        <p:sp>
          <p:nvSpPr>
            <p:cNvPr id="93" name="Line 171">
              <a:extLst>
                <a:ext uri="{FF2B5EF4-FFF2-40B4-BE49-F238E27FC236}">
                  <a16:creationId xmlns:a16="http://schemas.microsoft.com/office/drawing/2014/main" id="{5B3B22A7-116E-4DA4-B941-CD4402FB2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72">
              <a:extLst>
                <a:ext uri="{FF2B5EF4-FFF2-40B4-BE49-F238E27FC236}">
                  <a16:creationId xmlns:a16="http://schemas.microsoft.com/office/drawing/2014/main" id="{3430C95D-9CC9-4F84-B794-B8581C25F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173">
              <a:extLst>
                <a:ext uri="{FF2B5EF4-FFF2-40B4-BE49-F238E27FC236}">
                  <a16:creationId xmlns:a16="http://schemas.microsoft.com/office/drawing/2014/main" id="{291D0F0E-E1CC-41B6-8B80-39A658207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96" name="Freeform 174">
                <a:extLst>
                  <a:ext uri="{FF2B5EF4-FFF2-40B4-BE49-F238E27FC236}">
                    <a16:creationId xmlns:a16="http://schemas.microsoft.com/office/drawing/2014/main" id="{3881A85C-98BF-4944-B9DC-2D534DFEB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175">
                <a:extLst>
                  <a:ext uri="{FF2B5EF4-FFF2-40B4-BE49-F238E27FC236}">
                    <a16:creationId xmlns:a16="http://schemas.microsoft.com/office/drawing/2014/main" id="{4CFB9548-23DB-4A96-94FA-CEAEBAE0AE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C6C8D60-0EE1-430E-81AF-8EE69116A8C3}"/>
              </a:ext>
            </a:extLst>
          </p:cNvPr>
          <p:cNvCxnSpPr>
            <a:cxnSpLocks/>
          </p:cNvCxnSpPr>
          <p:nvPr/>
        </p:nvCxnSpPr>
        <p:spPr>
          <a:xfrm flipH="1">
            <a:off x="5772945" y="9089886"/>
            <a:ext cx="533399" cy="1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25E983C-4E18-4C5A-BAD5-C8A021453719}"/>
              </a:ext>
            </a:extLst>
          </p:cNvPr>
          <p:cNvSpPr txBox="1"/>
          <p:nvPr/>
        </p:nvSpPr>
        <p:spPr>
          <a:xfrm>
            <a:off x="5734392" y="9079468"/>
            <a:ext cx="85970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/>
              <a:t>Start</a:t>
            </a:r>
          </a:p>
        </p:txBody>
      </p:sp>
      <p:sp>
        <p:nvSpPr>
          <p:cNvPr id="98" name="Freeform 301">
            <a:extLst>
              <a:ext uri="{FF2B5EF4-FFF2-40B4-BE49-F238E27FC236}">
                <a16:creationId xmlns:a16="http://schemas.microsoft.com/office/drawing/2014/main" id="{1D3DD753-7076-DA41-ABBF-0021FA506BCD}"/>
              </a:ext>
            </a:extLst>
          </p:cNvPr>
          <p:cNvSpPr>
            <a:spLocks/>
          </p:cNvSpPr>
          <p:nvPr/>
        </p:nvSpPr>
        <p:spPr bwMode="auto">
          <a:xfrm flipH="1">
            <a:off x="1350570" y="5842527"/>
            <a:ext cx="868930" cy="1667192"/>
          </a:xfrm>
          <a:custGeom>
            <a:avLst/>
            <a:gdLst>
              <a:gd name="T0" fmla="*/ 0 w 240"/>
              <a:gd name="T1" fmla="*/ 231401 h 840"/>
              <a:gd name="T2" fmla="*/ 75637390 w 240"/>
              <a:gd name="T3" fmla="*/ 404798 h 840"/>
              <a:gd name="T4" fmla="*/ 75637390 w 240"/>
              <a:gd name="T5" fmla="*/ 57599 h 840"/>
              <a:gd name="T6" fmla="*/ 0 w 240"/>
              <a:gd name="T7" fmla="*/ 0 h 840"/>
              <a:gd name="T8" fmla="*/ 0 w 240"/>
              <a:gd name="T9" fmla="*/ 231401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9" name="Group 13">
            <a:extLst>
              <a:ext uri="{FF2B5EF4-FFF2-40B4-BE49-F238E27FC236}">
                <a16:creationId xmlns:a16="http://schemas.microsoft.com/office/drawing/2014/main" id="{6BAA6BEE-B0F5-544C-97F9-717AF9DF0E5A}"/>
              </a:ext>
            </a:extLst>
          </p:cNvPr>
          <p:cNvGrpSpPr>
            <a:grpSpLocks/>
          </p:cNvGrpSpPr>
          <p:nvPr/>
        </p:nvGrpSpPr>
        <p:grpSpPr bwMode="auto">
          <a:xfrm>
            <a:off x="3938987" y="5154914"/>
            <a:ext cx="393700" cy="1271588"/>
            <a:chOff x="2901" y="4325"/>
            <a:chExt cx="236" cy="690"/>
          </a:xfrm>
        </p:grpSpPr>
        <p:sp>
          <p:nvSpPr>
            <p:cNvPr id="100" name="AutoShape 14">
              <a:extLst>
                <a:ext uri="{FF2B5EF4-FFF2-40B4-BE49-F238E27FC236}">
                  <a16:creationId xmlns:a16="http://schemas.microsoft.com/office/drawing/2014/main" id="{B79CF122-C544-CD4F-9E9C-BFDDCDB14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6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" name="AutoShape 15">
              <a:extLst>
                <a:ext uri="{FF2B5EF4-FFF2-40B4-BE49-F238E27FC236}">
                  <a16:creationId xmlns:a16="http://schemas.microsoft.com/office/drawing/2014/main" id="{A440A881-5429-6E4D-9635-E3A8E5292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4325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6366D6C-E40A-A946-A66C-CAECBA67C43B}"/>
              </a:ext>
            </a:extLst>
          </p:cNvPr>
          <p:cNvSpPr txBox="1"/>
          <p:nvPr/>
        </p:nvSpPr>
        <p:spPr>
          <a:xfrm>
            <a:off x="1537989" y="52902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T9</a:t>
            </a:r>
            <a:endParaRPr lang="en-US" b="1" dirty="0"/>
          </a:p>
        </p:txBody>
      </p:sp>
      <p:grpSp>
        <p:nvGrpSpPr>
          <p:cNvPr id="105" name="Group 29">
            <a:extLst>
              <a:ext uri="{FF2B5EF4-FFF2-40B4-BE49-F238E27FC236}">
                <a16:creationId xmlns:a16="http://schemas.microsoft.com/office/drawing/2014/main" id="{5B2016E5-388D-FD47-B254-C9B3F7735906}"/>
              </a:ext>
            </a:extLst>
          </p:cNvPr>
          <p:cNvGrpSpPr>
            <a:grpSpLocks/>
          </p:cNvGrpSpPr>
          <p:nvPr/>
        </p:nvGrpSpPr>
        <p:grpSpPr bwMode="auto">
          <a:xfrm>
            <a:off x="6295231" y="5196415"/>
            <a:ext cx="287338" cy="790575"/>
            <a:chOff x="528" y="240"/>
            <a:chExt cx="181" cy="498"/>
          </a:xfrm>
        </p:grpSpPr>
        <p:sp>
          <p:nvSpPr>
            <p:cNvPr id="106" name="Line 30">
              <a:extLst>
                <a:ext uri="{FF2B5EF4-FFF2-40B4-BE49-F238E27FC236}">
                  <a16:creationId xmlns:a16="http://schemas.microsoft.com/office/drawing/2014/main" id="{FE4CDA17-2781-EE48-B910-383FAA9F7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1">
              <a:extLst>
                <a:ext uri="{FF2B5EF4-FFF2-40B4-BE49-F238E27FC236}">
                  <a16:creationId xmlns:a16="http://schemas.microsoft.com/office/drawing/2014/main" id="{7A9638BD-1761-EB47-A0D9-58E0DD418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3D84CA2D-3521-FA4C-BF5C-C56E62EF3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B577CEB-C430-E648-B251-2F489A01D681}"/>
              </a:ext>
            </a:extLst>
          </p:cNvPr>
          <p:cNvCxnSpPr>
            <a:cxnSpLocks/>
          </p:cNvCxnSpPr>
          <p:nvPr/>
        </p:nvCxnSpPr>
        <p:spPr>
          <a:xfrm flipH="1">
            <a:off x="5998286" y="8559753"/>
            <a:ext cx="11114" cy="52492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3816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160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174</cp:revision>
  <dcterms:created xsi:type="dcterms:W3CDTF">2002-08-21T12:11:08Z</dcterms:created>
  <dcterms:modified xsi:type="dcterms:W3CDTF">2020-03-07T05:23:57Z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