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61" r:id="rId2"/>
  </p:sldIdLst>
  <p:sldSz cx="7772400" cy="100584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79" d="100"/>
          <a:sy n="79" d="100"/>
        </p:scale>
        <p:origin x="3384"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1A11E84-19B9-F24C-8DFA-B5EDA721979F}"/>
              </a:ext>
            </a:extLst>
          </p:cNvPr>
          <p:cNvSpPr txBox="1">
            <a:spLocks noGrp="1"/>
          </p:cNvSpPr>
          <p:nvPr>
            <p:ph type="hdr" sz="quarter"/>
          </p:nvPr>
        </p:nvSpPr>
        <p:spPr>
          <a:xfrm>
            <a:off x="0" y="0"/>
            <a:ext cx="3174438" cy="479716"/>
          </a:xfrm>
          <a:prstGeom prst="rect">
            <a:avLst/>
          </a:prstGeom>
          <a:noFill/>
          <a:ln>
            <a:noFill/>
          </a:ln>
        </p:spPr>
        <p:txBody>
          <a:bodyPr vert="horz" wrap="none" lIns="85383" tIns="42692" rIns="85383" bIns="42692" anchorCtr="0" compatLnSpc="0">
            <a:noAutofit/>
          </a:bodyPr>
          <a:lstStyle/>
          <a:p>
            <a:pPr hangingPunct="0">
              <a:defRPr sz="1400"/>
            </a:pPr>
            <a:endParaRPr lang="en-US" sz="1300">
              <a:latin typeface="Arial" pitchFamily="18"/>
              <a:ea typeface="Microsoft YaHei" pitchFamily="2"/>
              <a:cs typeface="Arial" pitchFamily="2"/>
            </a:endParaRPr>
          </a:p>
        </p:txBody>
      </p:sp>
      <p:sp>
        <p:nvSpPr>
          <p:cNvPr id="3" name="Date Placeholder 2">
            <a:extLst>
              <a:ext uri="{FF2B5EF4-FFF2-40B4-BE49-F238E27FC236}">
                <a16:creationId xmlns:a16="http://schemas.microsoft.com/office/drawing/2014/main" id="{DF68A5DB-5EFD-4743-9635-0771F93E3831}"/>
              </a:ext>
            </a:extLst>
          </p:cNvPr>
          <p:cNvSpPr txBox="1">
            <a:spLocks noGrp="1"/>
          </p:cNvSpPr>
          <p:nvPr>
            <p:ph type="dt" sz="quarter" idx="1"/>
          </p:nvPr>
        </p:nvSpPr>
        <p:spPr>
          <a:xfrm>
            <a:off x="4140423" y="0"/>
            <a:ext cx="3174438" cy="479716"/>
          </a:xfrm>
          <a:prstGeom prst="rect">
            <a:avLst/>
          </a:prstGeom>
          <a:noFill/>
          <a:ln>
            <a:noFill/>
          </a:ln>
        </p:spPr>
        <p:txBody>
          <a:bodyPr vert="horz" wrap="none" lIns="85383" tIns="42692" rIns="85383" bIns="42692" anchorCtr="0" compatLnSpc="0">
            <a:noAutofit/>
          </a:bodyPr>
          <a:lstStyle/>
          <a:p>
            <a:pPr algn="r" hangingPunct="0">
              <a:defRPr sz="1400"/>
            </a:pPr>
            <a:endParaRPr lang="en-US" sz="1300">
              <a:latin typeface="Arial" pitchFamily="18"/>
              <a:ea typeface="Microsoft YaHei" pitchFamily="2"/>
              <a:cs typeface="Arial" pitchFamily="2"/>
            </a:endParaRPr>
          </a:p>
        </p:txBody>
      </p:sp>
      <p:sp>
        <p:nvSpPr>
          <p:cNvPr id="4" name="Footer Placeholder 3">
            <a:extLst>
              <a:ext uri="{FF2B5EF4-FFF2-40B4-BE49-F238E27FC236}">
                <a16:creationId xmlns:a16="http://schemas.microsoft.com/office/drawing/2014/main" id="{6894AEEA-230B-3F43-8BE1-B42B1D0787FA}"/>
              </a:ext>
            </a:extLst>
          </p:cNvPr>
          <p:cNvSpPr txBox="1">
            <a:spLocks noGrp="1"/>
          </p:cNvSpPr>
          <p:nvPr>
            <p:ph type="ftr" sz="quarter" idx="2"/>
          </p:nvPr>
        </p:nvSpPr>
        <p:spPr>
          <a:xfrm>
            <a:off x="0" y="9121140"/>
            <a:ext cx="3174438" cy="479716"/>
          </a:xfrm>
          <a:prstGeom prst="rect">
            <a:avLst/>
          </a:prstGeom>
          <a:noFill/>
          <a:ln>
            <a:noFill/>
          </a:ln>
        </p:spPr>
        <p:txBody>
          <a:bodyPr vert="horz" wrap="none" lIns="85383" tIns="42692" rIns="85383" bIns="42692" anchor="b" anchorCtr="0" compatLnSpc="0">
            <a:noAutofit/>
          </a:bodyPr>
          <a:lstStyle/>
          <a:p>
            <a:pPr hangingPunct="0">
              <a:defRPr sz="1400"/>
            </a:pPr>
            <a:endParaRPr lang="en-US" sz="1300">
              <a:latin typeface="Arial" pitchFamily="18"/>
              <a:ea typeface="Microsoft YaHei" pitchFamily="2"/>
              <a:cs typeface="Arial" pitchFamily="2"/>
            </a:endParaRPr>
          </a:p>
        </p:txBody>
      </p:sp>
      <p:sp>
        <p:nvSpPr>
          <p:cNvPr id="5" name="Slide Number Placeholder 4">
            <a:extLst>
              <a:ext uri="{FF2B5EF4-FFF2-40B4-BE49-F238E27FC236}">
                <a16:creationId xmlns:a16="http://schemas.microsoft.com/office/drawing/2014/main" id="{B7103BB1-88B5-B144-85D1-DD7B563E0661}"/>
              </a:ext>
            </a:extLst>
          </p:cNvPr>
          <p:cNvSpPr txBox="1">
            <a:spLocks noGrp="1"/>
          </p:cNvSpPr>
          <p:nvPr>
            <p:ph type="sldNum" sz="quarter" idx="3"/>
          </p:nvPr>
        </p:nvSpPr>
        <p:spPr>
          <a:xfrm>
            <a:off x="4140423" y="9121140"/>
            <a:ext cx="3174438" cy="479716"/>
          </a:xfrm>
          <a:prstGeom prst="rect">
            <a:avLst/>
          </a:prstGeom>
          <a:noFill/>
          <a:ln>
            <a:noFill/>
          </a:ln>
        </p:spPr>
        <p:txBody>
          <a:bodyPr vert="horz" wrap="none" lIns="85383" tIns="42692" rIns="85383" bIns="42692" anchor="b" anchorCtr="0" compatLnSpc="0">
            <a:noAutofit/>
          </a:bodyPr>
          <a:lstStyle/>
          <a:p>
            <a:pPr algn="r" hangingPunct="0">
              <a:defRPr sz="1400"/>
            </a:pPr>
            <a:fld id="{1577D0DB-94A5-954B-9D05-A9FB6E6CAAFB}" type="slidenum">
              <a:t>‹#›</a:t>
            </a:fld>
            <a:endParaRPr lang="en-US" sz="1300">
              <a:latin typeface="Arial" pitchFamily="18"/>
              <a:ea typeface="Microsoft YaHei" pitchFamily="2"/>
              <a:cs typeface="Arial" pitchFamily="2"/>
            </a:endParaRPr>
          </a:p>
        </p:txBody>
      </p:sp>
    </p:spTree>
    <p:extLst>
      <p:ext uri="{BB962C8B-B14F-4D97-AF65-F5344CB8AC3E}">
        <p14:creationId xmlns:p14="http://schemas.microsoft.com/office/powerpoint/2010/main" val="27308265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4A32C7-7A21-6B42-9EEF-E478A7B9465D}"/>
              </a:ext>
            </a:extLst>
          </p:cNvPr>
          <p:cNvSpPr>
            <a:spLocks noGrp="1" noRot="1" noChangeAspect="1"/>
          </p:cNvSpPr>
          <p:nvPr>
            <p:ph type="sldImg" idx="2"/>
          </p:nvPr>
        </p:nvSpPr>
        <p:spPr>
          <a:xfrm>
            <a:off x="1371599" y="764280"/>
            <a:ext cx="5028480" cy="3771360"/>
          </a:xfrm>
          <a:prstGeom prst="rect">
            <a:avLst/>
          </a:prstGeom>
          <a:noFill/>
          <a:ln>
            <a:noFill/>
            <a:prstDash val="solid"/>
          </a:ln>
        </p:spPr>
      </p:sp>
      <p:sp>
        <p:nvSpPr>
          <p:cNvPr id="3" name="Notes Placeholder 2">
            <a:extLst>
              <a:ext uri="{FF2B5EF4-FFF2-40B4-BE49-F238E27FC236}">
                <a16:creationId xmlns:a16="http://schemas.microsoft.com/office/drawing/2014/main" id="{4AF6C316-AA8D-9342-A9CE-E65C6AAE4D74}"/>
              </a:ext>
            </a:extLst>
          </p:cNvPr>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a:extLst>
              <a:ext uri="{FF2B5EF4-FFF2-40B4-BE49-F238E27FC236}">
                <a16:creationId xmlns:a16="http://schemas.microsoft.com/office/drawing/2014/main" id="{B37FCFC2-B647-0541-9A90-6F1AFAD41625}"/>
              </a:ext>
            </a:extLst>
          </p:cNvPr>
          <p:cNvSpPr txBox="1">
            <a:spLocks noGrp="1"/>
          </p:cNvSpPr>
          <p:nvPr>
            <p:ph type="hdr" sz="quarter"/>
          </p:nvPr>
        </p:nvSpPr>
        <p:spPr>
          <a:xfrm>
            <a:off x="0" y="0"/>
            <a:ext cx="3372840" cy="502560"/>
          </a:xfrm>
          <a:prstGeom prst="rect">
            <a:avLst/>
          </a:prstGeom>
          <a:noFill/>
          <a:ln>
            <a:noFill/>
          </a:ln>
        </p:spPr>
        <p:txBody>
          <a:bodyPr lIns="0" tIns="0" rIns="0" bIns="0" anchorCtr="0">
            <a:noAutofit/>
          </a:bodyPr>
          <a:lstStyle>
            <a:lvl1pPr lvl="0"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5" name="Date Placeholder 4">
            <a:extLst>
              <a:ext uri="{FF2B5EF4-FFF2-40B4-BE49-F238E27FC236}">
                <a16:creationId xmlns:a16="http://schemas.microsoft.com/office/drawing/2014/main" id="{A56D4086-5CA7-A446-B72B-F6FE89824A6E}"/>
              </a:ext>
            </a:extLst>
          </p:cNvPr>
          <p:cNvSpPr txBox="1">
            <a:spLocks noGrp="1"/>
          </p:cNvSpPr>
          <p:nvPr>
            <p:ph type="dt" idx="1"/>
          </p:nvPr>
        </p:nvSpPr>
        <p:spPr>
          <a:xfrm>
            <a:off x="4399200" y="0"/>
            <a:ext cx="3372840" cy="502560"/>
          </a:xfrm>
          <a:prstGeom prst="rect">
            <a:avLst/>
          </a:prstGeom>
          <a:noFill/>
          <a:ln>
            <a:noFill/>
          </a:ln>
        </p:spPr>
        <p:txBody>
          <a:bodyPr lIns="0" tIns="0" rIns="0" bIns="0" anchorCtr="0">
            <a:noAutofit/>
          </a:bodyPr>
          <a:lstStyle>
            <a:lvl1pPr lvl="0" algn="r"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6" name="Footer Placeholder 5">
            <a:extLst>
              <a:ext uri="{FF2B5EF4-FFF2-40B4-BE49-F238E27FC236}">
                <a16:creationId xmlns:a16="http://schemas.microsoft.com/office/drawing/2014/main" id="{B9044EB6-9BD8-5845-A0E9-C7F899345751}"/>
              </a:ext>
            </a:extLst>
          </p:cNvPr>
          <p:cNvSpPr txBox="1">
            <a:spLocks noGrp="1"/>
          </p:cNvSpPr>
          <p:nvPr>
            <p:ph type="ftr" sz="quarter" idx="4"/>
          </p:nvPr>
        </p:nvSpPr>
        <p:spPr>
          <a:xfrm>
            <a:off x="0" y="9555480"/>
            <a:ext cx="3372840" cy="502560"/>
          </a:xfrm>
          <a:prstGeom prst="rect">
            <a:avLst/>
          </a:prstGeom>
          <a:noFill/>
          <a:ln>
            <a:noFill/>
          </a:ln>
        </p:spPr>
        <p:txBody>
          <a:bodyPr lIns="0" tIns="0" rIns="0" bIns="0" anchor="b" anchorCtr="0">
            <a:noAutofit/>
          </a:bodyPr>
          <a:lstStyle>
            <a:lvl1pPr lvl="0"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7" name="Slide Number Placeholder 6">
            <a:extLst>
              <a:ext uri="{FF2B5EF4-FFF2-40B4-BE49-F238E27FC236}">
                <a16:creationId xmlns:a16="http://schemas.microsoft.com/office/drawing/2014/main" id="{2AABB794-0D8D-CB40-A393-B8A852B69A54}"/>
              </a:ext>
            </a:extLst>
          </p:cNvPr>
          <p:cNvSpPr txBox="1">
            <a:spLocks noGrp="1"/>
          </p:cNvSpPr>
          <p:nvPr>
            <p:ph type="sldNum" sz="quarter" idx="5"/>
          </p:nvPr>
        </p:nvSpPr>
        <p:spPr>
          <a:xfrm>
            <a:off x="4399200" y="9555480"/>
            <a:ext cx="3372840" cy="502560"/>
          </a:xfrm>
          <a:prstGeom prst="rect">
            <a:avLst/>
          </a:prstGeom>
          <a:noFill/>
          <a:ln>
            <a:noFill/>
          </a:ln>
        </p:spPr>
        <p:txBody>
          <a:bodyPr lIns="0" tIns="0" rIns="0" bIns="0" anchor="b" anchorCtr="0">
            <a:noAutofit/>
          </a:bodyPr>
          <a:lstStyle>
            <a:lvl1pPr lvl="0" algn="r" rtl="0" hangingPunct="0">
              <a:buNone/>
              <a:tabLst/>
              <a:defRPr lang="en-US" sz="1400" kern="1200">
                <a:latin typeface="Times New Roman" pitchFamily="18"/>
                <a:ea typeface="Lucida Sans Unicode" pitchFamily="2"/>
                <a:cs typeface="Tahoma" pitchFamily="2"/>
              </a:defRPr>
            </a:lvl1pPr>
          </a:lstStyle>
          <a:p>
            <a:pPr lvl="0"/>
            <a:fld id="{0C0F589D-9D64-C64F-9EFE-7B6599F1AFB4}" type="slidenum">
              <a:t>‹#›</a:t>
            </a:fld>
            <a:endParaRPr lang="en-US"/>
          </a:p>
        </p:txBody>
      </p:sp>
    </p:spTree>
    <p:extLst>
      <p:ext uri="{BB962C8B-B14F-4D97-AF65-F5344CB8AC3E}">
        <p14:creationId xmlns:p14="http://schemas.microsoft.com/office/powerpoint/2010/main" val="1206016170"/>
      </p:ext>
    </p:extLst>
  </p:cSld>
  <p:clrMap bg1="lt1" tx1="dk1" bg2="lt2" tx2="dk2" accent1="accent1" accent2="accent2" accent3="accent3" accent4="accent4" accent5="accent5" accent6="accent6" hlink="hlink" folHlink="folHlink"/>
  <p:notesStyle>
    <a:lvl1pPr marL="216000" marR="0" indent="-216000" rtl="0" hangingPunct="0">
      <a:tabLst/>
      <a:defRPr lang="en-US" sz="2640" b="0" i="0" u="none" strike="noStrike" kern="1200">
        <a:ln>
          <a:noFill/>
        </a:ln>
        <a:latin typeface="Arial" pitchFamily="18"/>
        <a:ea typeface="Microsoft YaHei" pitchFamily="2"/>
        <a:cs typeface="Ari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270FEC0-7AEF-CE4A-9070-F678C7DFAECA}"/>
              </a:ext>
            </a:extLst>
          </p:cNvPr>
          <p:cNvSpPr txBox="1">
            <a:spLocks noGrp="1"/>
          </p:cNvSpPr>
          <p:nvPr>
            <p:ph type="sldNum" sz="quarter" idx="8"/>
          </p:nvPr>
        </p:nvSpPr>
        <p:spPr>
          <a:xfrm>
            <a:off x="4143240" y="9120240"/>
            <a:ext cx="3169800" cy="479160"/>
          </a:xfrm>
        </p:spPr>
        <p:txBody>
          <a:bodyPr wrap="square" lIns="90000" tIns="45000" rIns="90000" bIns="45000" anchor="t"/>
          <a:lstStyle/>
          <a:p>
            <a:pPr lvl="0" algn="l" hangingPunct="1"/>
            <a:fld id="{BF12A712-376B-DD48-8912-8BD9B565CDA3}" type="slidenum">
              <a:t>1</a:t>
            </a:fld>
            <a:endParaRPr lang="en-US">
              <a:solidFill>
                <a:srgbClr val="000000"/>
              </a:solidFill>
              <a:latin typeface="Arial" pitchFamily="34"/>
              <a:ea typeface="ＭＳ Ｐゴシック" pitchFamily="1"/>
              <a:cs typeface="+mn-cs" pitchFamily="2"/>
            </a:endParaRPr>
          </a:p>
        </p:txBody>
      </p:sp>
      <p:sp>
        <p:nvSpPr>
          <p:cNvPr id="8" name="Slide Number Placeholder 6">
            <a:extLst>
              <a:ext uri="{FF2B5EF4-FFF2-40B4-BE49-F238E27FC236}">
                <a16:creationId xmlns:a16="http://schemas.microsoft.com/office/drawing/2014/main" id="{62AAD8BD-6009-5E47-B85F-DA5E7F297A52}"/>
              </a:ext>
            </a:extLst>
          </p:cNvPr>
          <p:cNvSpPr txBox="1">
            <a:spLocks noGrp="1"/>
          </p:cNvSpPr>
          <p:nvPr>
            <p:ph type="sldNum" sz="quarter" idx="5"/>
          </p:nvPr>
        </p:nvSpPr>
        <p:spPr>
          <a:ln/>
        </p:spPr>
        <p:txBody>
          <a:bodyPr lIns="0" tIns="0" rIns="0" bIns="0" anchor="b" anchorCtr="0">
            <a:noAutofit/>
          </a:bodyPr>
          <a:lstStyle/>
          <a:p>
            <a:pPr lvl="0"/>
            <a:fld id="{25282CAC-B4B5-A942-BC21-F8A33610367C}" type="slidenum">
              <a:t>1</a:t>
            </a:fld>
            <a:endParaRPr lang="en-US"/>
          </a:p>
        </p:txBody>
      </p:sp>
      <p:sp>
        <p:nvSpPr>
          <p:cNvPr id="2" name="Slide Image Placeholder 1">
            <a:extLst>
              <a:ext uri="{FF2B5EF4-FFF2-40B4-BE49-F238E27FC236}">
                <a16:creationId xmlns:a16="http://schemas.microsoft.com/office/drawing/2014/main" id="{4E4FC597-F3B4-AA46-92FD-99F812338F28}"/>
              </a:ext>
            </a:extLst>
          </p:cNvPr>
          <p:cNvSpPr>
            <a:spLocks noGrp="1" noRot="1" noChangeAspect="1" noResize="1"/>
          </p:cNvSpPr>
          <p:nvPr>
            <p:ph type="sldImg"/>
          </p:nvPr>
        </p:nvSpPr>
        <p:spPr>
          <a:xfrm>
            <a:off x="2266950" y="719138"/>
            <a:ext cx="2781300" cy="360045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31AB6861-7EA5-714D-AEE4-3018919F7FEC}"/>
              </a:ext>
            </a:extLst>
          </p:cNvPr>
          <p:cNvSpPr txBox="1">
            <a:spLocks noGrp="1"/>
          </p:cNvSpPr>
          <p:nvPr>
            <p:ph type="body" sz="quarter" idx="1"/>
          </p:nvPr>
        </p:nvSpPr>
        <p:spPr>
          <a:xfrm>
            <a:off x="731880" y="4560840"/>
            <a:ext cx="5851080" cy="4319280"/>
          </a:xfrm>
        </p:spPr>
        <p:txBody>
          <a:bodyPr wrap="square" lIns="90000" tIns="45000" rIns="90000" bIns="45000" anchor="t">
            <a:noAutofit/>
          </a:bodyPr>
          <a:lstStyle/>
          <a:p>
            <a:pPr lvl="0"/>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FCADA-4BF0-E143-86FA-88C2D9177264}"/>
              </a:ext>
            </a:extLst>
          </p:cNvPr>
          <p:cNvSpPr>
            <a:spLocks noGrp="1"/>
          </p:cNvSpPr>
          <p:nvPr>
            <p:ph type="ctrTitle"/>
          </p:nvPr>
        </p:nvSpPr>
        <p:spPr>
          <a:xfrm>
            <a:off x="971550" y="1646238"/>
            <a:ext cx="5829300" cy="350202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03384D-415C-6142-9FF5-3A9AC67910B3}"/>
              </a:ext>
            </a:extLst>
          </p:cNvPr>
          <p:cNvSpPr>
            <a:spLocks noGrp="1"/>
          </p:cNvSpPr>
          <p:nvPr>
            <p:ph type="subTitle" idx="1"/>
          </p:nvPr>
        </p:nvSpPr>
        <p:spPr>
          <a:xfrm>
            <a:off x="971550" y="5283200"/>
            <a:ext cx="5829300" cy="242887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CD59E2-82D8-A642-8EB5-776F22F2E9F6}"/>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3F865A51-14FB-F249-9576-93D8FC2AEC7B}"/>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EEE50311-3BE6-0543-90BC-63068CE1171B}"/>
              </a:ext>
            </a:extLst>
          </p:cNvPr>
          <p:cNvSpPr>
            <a:spLocks noGrp="1"/>
          </p:cNvSpPr>
          <p:nvPr>
            <p:ph type="sldNum" sz="quarter" idx="12"/>
          </p:nvPr>
        </p:nvSpPr>
        <p:spPr/>
        <p:txBody>
          <a:bodyPr/>
          <a:lstStyle/>
          <a:p>
            <a:pPr lvl="0"/>
            <a:fld id="{781BF7BE-1178-0944-947A-53049189ED63}" type="slidenum">
              <a:t>‹#›</a:t>
            </a:fld>
            <a:endParaRPr lang="en-US"/>
          </a:p>
        </p:txBody>
      </p:sp>
    </p:spTree>
    <p:extLst>
      <p:ext uri="{BB962C8B-B14F-4D97-AF65-F5344CB8AC3E}">
        <p14:creationId xmlns:p14="http://schemas.microsoft.com/office/powerpoint/2010/main" val="4066039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4E698-F582-E04A-B7BA-F17E5D9F03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86B8D9-7484-6347-A970-36220B45E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1DDAFA-F138-2743-A42B-685E3E4DBA92}"/>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42BEFF9D-248E-2944-AFB0-D71AD932C4DA}"/>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CDC84765-DC3A-414C-BDE6-31A0E2ED4DDB}"/>
              </a:ext>
            </a:extLst>
          </p:cNvPr>
          <p:cNvSpPr>
            <a:spLocks noGrp="1"/>
          </p:cNvSpPr>
          <p:nvPr>
            <p:ph type="sldNum" sz="quarter" idx="12"/>
          </p:nvPr>
        </p:nvSpPr>
        <p:spPr/>
        <p:txBody>
          <a:bodyPr/>
          <a:lstStyle/>
          <a:p>
            <a:pPr lvl="0"/>
            <a:fld id="{78D7847C-BFAE-4D4E-9774-081665F9A138}" type="slidenum">
              <a:t>‹#›</a:t>
            </a:fld>
            <a:endParaRPr lang="en-US"/>
          </a:p>
        </p:txBody>
      </p:sp>
    </p:spTree>
    <p:extLst>
      <p:ext uri="{BB962C8B-B14F-4D97-AF65-F5344CB8AC3E}">
        <p14:creationId xmlns:p14="http://schemas.microsoft.com/office/powerpoint/2010/main" val="3227966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F0DFEE-D554-E74C-8614-1F57AFD0368C}"/>
              </a:ext>
            </a:extLst>
          </p:cNvPr>
          <p:cNvSpPr>
            <a:spLocks noGrp="1"/>
          </p:cNvSpPr>
          <p:nvPr>
            <p:ph type="title" orient="vert"/>
          </p:nvPr>
        </p:nvSpPr>
        <p:spPr>
          <a:xfrm>
            <a:off x="5475288" y="728663"/>
            <a:ext cx="1587500" cy="79819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7FA898-E5A3-6448-B398-CDF7E473B754}"/>
              </a:ext>
            </a:extLst>
          </p:cNvPr>
          <p:cNvSpPr>
            <a:spLocks noGrp="1"/>
          </p:cNvSpPr>
          <p:nvPr>
            <p:ph type="body" orient="vert" idx="1"/>
          </p:nvPr>
        </p:nvSpPr>
        <p:spPr>
          <a:xfrm>
            <a:off x="709613" y="728663"/>
            <a:ext cx="4613275" cy="7981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0A3EF1-765E-B746-AB4F-59B8FEABFB8D}"/>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D0FDADB8-D28A-454B-B972-CF85F8F007BF}"/>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4A0C907D-DAD7-E045-9F50-2E325F9F3A85}"/>
              </a:ext>
            </a:extLst>
          </p:cNvPr>
          <p:cNvSpPr>
            <a:spLocks noGrp="1"/>
          </p:cNvSpPr>
          <p:nvPr>
            <p:ph type="sldNum" sz="quarter" idx="12"/>
          </p:nvPr>
        </p:nvSpPr>
        <p:spPr/>
        <p:txBody>
          <a:bodyPr/>
          <a:lstStyle/>
          <a:p>
            <a:pPr lvl="0"/>
            <a:fld id="{AAF4F07F-14E6-A74D-8FAB-6B5E378C1217}" type="slidenum">
              <a:t>‹#›</a:t>
            </a:fld>
            <a:endParaRPr lang="en-US"/>
          </a:p>
        </p:txBody>
      </p:sp>
    </p:spTree>
    <p:extLst>
      <p:ext uri="{BB962C8B-B14F-4D97-AF65-F5344CB8AC3E}">
        <p14:creationId xmlns:p14="http://schemas.microsoft.com/office/powerpoint/2010/main" val="2792384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072E6-7C3D-0646-9616-BA654628D8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C23AC5-B864-6347-B0BE-44FC6239D7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07A426-F2C6-A047-81BC-B201053A5F0D}"/>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D3445198-D721-E248-9264-333F386682AA}"/>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04F2EFFE-389F-5149-AB1F-D76171BB8963}"/>
              </a:ext>
            </a:extLst>
          </p:cNvPr>
          <p:cNvSpPr>
            <a:spLocks noGrp="1"/>
          </p:cNvSpPr>
          <p:nvPr>
            <p:ph type="sldNum" sz="quarter" idx="12"/>
          </p:nvPr>
        </p:nvSpPr>
        <p:spPr/>
        <p:txBody>
          <a:bodyPr/>
          <a:lstStyle/>
          <a:p>
            <a:pPr lvl="0"/>
            <a:fld id="{8100445B-BFF0-704D-A20A-C2E04E62374C}" type="slidenum">
              <a:t>‹#›</a:t>
            </a:fld>
            <a:endParaRPr lang="en-US"/>
          </a:p>
        </p:txBody>
      </p:sp>
    </p:spTree>
    <p:extLst>
      <p:ext uri="{BB962C8B-B14F-4D97-AF65-F5344CB8AC3E}">
        <p14:creationId xmlns:p14="http://schemas.microsoft.com/office/powerpoint/2010/main" val="3299992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A2DE-E67B-A340-89D2-66A295AEA954}"/>
              </a:ext>
            </a:extLst>
          </p:cNvPr>
          <p:cNvSpPr>
            <a:spLocks noGrp="1"/>
          </p:cNvSpPr>
          <p:nvPr>
            <p:ph type="title"/>
          </p:nvPr>
        </p:nvSpPr>
        <p:spPr>
          <a:xfrm>
            <a:off x="530225" y="2508250"/>
            <a:ext cx="6704013" cy="4183063"/>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EB4417-A196-D44E-9D68-5AB8F9869C87}"/>
              </a:ext>
            </a:extLst>
          </p:cNvPr>
          <p:cNvSpPr>
            <a:spLocks noGrp="1"/>
          </p:cNvSpPr>
          <p:nvPr>
            <p:ph type="body" idx="1"/>
          </p:nvPr>
        </p:nvSpPr>
        <p:spPr>
          <a:xfrm>
            <a:off x="530225" y="6731000"/>
            <a:ext cx="6704013" cy="22002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9E957C-D4FC-4649-A61A-D4A91246D7D2}"/>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7841BDED-72B0-4F46-AEF9-7CD2D57B6A0E}"/>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B30FB1B8-74CE-1D41-8C06-A35949BCBADD}"/>
              </a:ext>
            </a:extLst>
          </p:cNvPr>
          <p:cNvSpPr>
            <a:spLocks noGrp="1"/>
          </p:cNvSpPr>
          <p:nvPr>
            <p:ph type="sldNum" sz="quarter" idx="12"/>
          </p:nvPr>
        </p:nvSpPr>
        <p:spPr/>
        <p:txBody>
          <a:bodyPr/>
          <a:lstStyle/>
          <a:p>
            <a:pPr lvl="0"/>
            <a:fld id="{AD56959F-4335-E344-AD7B-66CA0B440B58}" type="slidenum">
              <a:t>‹#›</a:t>
            </a:fld>
            <a:endParaRPr lang="en-US"/>
          </a:p>
        </p:txBody>
      </p:sp>
    </p:spTree>
    <p:extLst>
      <p:ext uri="{BB962C8B-B14F-4D97-AF65-F5344CB8AC3E}">
        <p14:creationId xmlns:p14="http://schemas.microsoft.com/office/powerpoint/2010/main" val="223798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31AD-BB77-0B4C-8889-F377801323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B8CA66-4529-794D-BE0D-EA4DECA72701}"/>
              </a:ext>
            </a:extLst>
          </p:cNvPr>
          <p:cNvSpPr>
            <a:spLocks noGrp="1"/>
          </p:cNvSpPr>
          <p:nvPr>
            <p:ph sz="half" idx="1"/>
          </p:nvPr>
        </p:nvSpPr>
        <p:spPr>
          <a:xfrm>
            <a:off x="709613" y="2543175"/>
            <a:ext cx="3100387" cy="6167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28DD02-CCB8-CF4E-BF27-4AD7C678AB9E}"/>
              </a:ext>
            </a:extLst>
          </p:cNvPr>
          <p:cNvSpPr>
            <a:spLocks noGrp="1"/>
          </p:cNvSpPr>
          <p:nvPr>
            <p:ph sz="half" idx="2"/>
          </p:nvPr>
        </p:nvSpPr>
        <p:spPr>
          <a:xfrm>
            <a:off x="3962400" y="2543175"/>
            <a:ext cx="3100388" cy="6167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370766-7CFF-5548-96C7-5275F0FCD5F3}"/>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73D99AA6-C6FE-E84D-9E1C-3FC747DD9E1C}"/>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30C105F6-E394-4344-9632-3B534D43BE52}"/>
              </a:ext>
            </a:extLst>
          </p:cNvPr>
          <p:cNvSpPr>
            <a:spLocks noGrp="1"/>
          </p:cNvSpPr>
          <p:nvPr>
            <p:ph type="sldNum" sz="quarter" idx="12"/>
          </p:nvPr>
        </p:nvSpPr>
        <p:spPr/>
        <p:txBody>
          <a:bodyPr/>
          <a:lstStyle/>
          <a:p>
            <a:pPr lvl="0"/>
            <a:fld id="{6716C324-22E2-A247-B55C-8DE639175EB0}" type="slidenum">
              <a:t>‹#›</a:t>
            </a:fld>
            <a:endParaRPr lang="en-US"/>
          </a:p>
        </p:txBody>
      </p:sp>
    </p:spTree>
    <p:extLst>
      <p:ext uri="{BB962C8B-B14F-4D97-AF65-F5344CB8AC3E}">
        <p14:creationId xmlns:p14="http://schemas.microsoft.com/office/powerpoint/2010/main" val="515565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D5FFE-E71A-2A46-A3EC-C62E1EB8E51F}"/>
              </a:ext>
            </a:extLst>
          </p:cNvPr>
          <p:cNvSpPr>
            <a:spLocks noGrp="1"/>
          </p:cNvSpPr>
          <p:nvPr>
            <p:ph type="title"/>
          </p:nvPr>
        </p:nvSpPr>
        <p:spPr>
          <a:xfrm>
            <a:off x="534988" y="534988"/>
            <a:ext cx="6704012" cy="1944687"/>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011282-9B16-A64C-B427-EFE98E95845D}"/>
              </a:ext>
            </a:extLst>
          </p:cNvPr>
          <p:cNvSpPr>
            <a:spLocks noGrp="1"/>
          </p:cNvSpPr>
          <p:nvPr>
            <p:ph type="body" idx="1"/>
          </p:nvPr>
        </p:nvSpPr>
        <p:spPr>
          <a:xfrm>
            <a:off x="534988" y="2465388"/>
            <a:ext cx="3287712" cy="1208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827DC2-3CE8-8A4F-92CB-E89253D300B0}"/>
              </a:ext>
            </a:extLst>
          </p:cNvPr>
          <p:cNvSpPr>
            <a:spLocks noGrp="1"/>
          </p:cNvSpPr>
          <p:nvPr>
            <p:ph sz="half" idx="2"/>
          </p:nvPr>
        </p:nvSpPr>
        <p:spPr>
          <a:xfrm>
            <a:off x="534988" y="3673475"/>
            <a:ext cx="3287712" cy="5405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561E64-AC82-8049-93DA-6EABF2424817}"/>
              </a:ext>
            </a:extLst>
          </p:cNvPr>
          <p:cNvSpPr>
            <a:spLocks noGrp="1"/>
          </p:cNvSpPr>
          <p:nvPr>
            <p:ph type="body" sz="quarter" idx="3"/>
          </p:nvPr>
        </p:nvSpPr>
        <p:spPr>
          <a:xfrm>
            <a:off x="3935413" y="2465388"/>
            <a:ext cx="3303587" cy="1208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8E0A28-35AF-E849-A03D-3CA667170149}"/>
              </a:ext>
            </a:extLst>
          </p:cNvPr>
          <p:cNvSpPr>
            <a:spLocks noGrp="1"/>
          </p:cNvSpPr>
          <p:nvPr>
            <p:ph sz="quarter" idx="4"/>
          </p:nvPr>
        </p:nvSpPr>
        <p:spPr>
          <a:xfrm>
            <a:off x="3935413" y="3673475"/>
            <a:ext cx="3303587" cy="5405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955FF7-E3E4-E649-8417-569DB28CAD60}"/>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203A66D6-CFBD-854B-98B0-26DC4399FA36}"/>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7B6BCD9D-9A8C-E44C-9257-6E3568F1A29D}"/>
              </a:ext>
            </a:extLst>
          </p:cNvPr>
          <p:cNvSpPr>
            <a:spLocks noGrp="1"/>
          </p:cNvSpPr>
          <p:nvPr>
            <p:ph type="sldNum" sz="quarter" idx="12"/>
          </p:nvPr>
        </p:nvSpPr>
        <p:spPr/>
        <p:txBody>
          <a:bodyPr/>
          <a:lstStyle/>
          <a:p>
            <a:pPr lvl="0"/>
            <a:fld id="{F223DE67-071C-F84E-95D2-6B56B88132DD}" type="slidenum">
              <a:t>‹#›</a:t>
            </a:fld>
            <a:endParaRPr lang="en-US"/>
          </a:p>
        </p:txBody>
      </p:sp>
    </p:spTree>
    <p:extLst>
      <p:ext uri="{BB962C8B-B14F-4D97-AF65-F5344CB8AC3E}">
        <p14:creationId xmlns:p14="http://schemas.microsoft.com/office/powerpoint/2010/main" val="810077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C2351-E4C7-0D42-B65D-8E572D4C32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467F81-E801-3447-9FD7-68DF24817F02}"/>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7E943754-7085-4E4E-868B-BCA59AB4EE74}"/>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D218E8BC-46DE-8B40-B2B9-44039D0765F8}"/>
              </a:ext>
            </a:extLst>
          </p:cNvPr>
          <p:cNvSpPr>
            <a:spLocks noGrp="1"/>
          </p:cNvSpPr>
          <p:nvPr>
            <p:ph type="sldNum" sz="quarter" idx="12"/>
          </p:nvPr>
        </p:nvSpPr>
        <p:spPr/>
        <p:txBody>
          <a:bodyPr/>
          <a:lstStyle/>
          <a:p>
            <a:pPr lvl="0"/>
            <a:fld id="{7B6A095C-2C5D-AC4D-AE8A-116535BB89D0}" type="slidenum">
              <a:t>‹#›</a:t>
            </a:fld>
            <a:endParaRPr lang="en-US"/>
          </a:p>
        </p:txBody>
      </p:sp>
    </p:spTree>
    <p:extLst>
      <p:ext uri="{BB962C8B-B14F-4D97-AF65-F5344CB8AC3E}">
        <p14:creationId xmlns:p14="http://schemas.microsoft.com/office/powerpoint/2010/main" val="2159626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C11A63-5A1C-9A4E-9321-14B5C6A90A68}"/>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B928D9CA-C193-DA40-B15C-FEC3BE1F564E}"/>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B46ADABF-0BB7-3F48-8E02-E561C253D87E}"/>
              </a:ext>
            </a:extLst>
          </p:cNvPr>
          <p:cNvSpPr>
            <a:spLocks noGrp="1"/>
          </p:cNvSpPr>
          <p:nvPr>
            <p:ph type="sldNum" sz="quarter" idx="12"/>
          </p:nvPr>
        </p:nvSpPr>
        <p:spPr/>
        <p:txBody>
          <a:bodyPr/>
          <a:lstStyle/>
          <a:p>
            <a:pPr lvl="0"/>
            <a:fld id="{5B80F246-0813-2243-8A07-06A2AE112AEE}" type="slidenum">
              <a:t>‹#›</a:t>
            </a:fld>
            <a:endParaRPr lang="en-US"/>
          </a:p>
        </p:txBody>
      </p:sp>
    </p:spTree>
    <p:extLst>
      <p:ext uri="{BB962C8B-B14F-4D97-AF65-F5344CB8AC3E}">
        <p14:creationId xmlns:p14="http://schemas.microsoft.com/office/powerpoint/2010/main" val="383655960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C9EAC-E789-A947-BD97-EB9001D203B3}"/>
              </a:ext>
            </a:extLst>
          </p:cNvPr>
          <p:cNvSpPr>
            <a:spLocks noGrp="1"/>
          </p:cNvSpPr>
          <p:nvPr>
            <p:ph type="title"/>
          </p:nvPr>
        </p:nvSpPr>
        <p:spPr>
          <a:xfrm>
            <a:off x="534988" y="669925"/>
            <a:ext cx="2506662" cy="234791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4C6A63-BCF0-BA46-A796-C2B769C2FC67}"/>
              </a:ext>
            </a:extLst>
          </p:cNvPr>
          <p:cNvSpPr>
            <a:spLocks noGrp="1"/>
          </p:cNvSpPr>
          <p:nvPr>
            <p:ph idx="1"/>
          </p:nvPr>
        </p:nvSpPr>
        <p:spPr>
          <a:xfrm>
            <a:off x="3303588" y="1447800"/>
            <a:ext cx="3935412" cy="71485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171BFE-8F7B-0747-BE0C-78D804100B8A}"/>
              </a:ext>
            </a:extLst>
          </p:cNvPr>
          <p:cNvSpPr>
            <a:spLocks noGrp="1"/>
          </p:cNvSpPr>
          <p:nvPr>
            <p:ph type="body" sz="half" idx="2"/>
          </p:nvPr>
        </p:nvSpPr>
        <p:spPr>
          <a:xfrm>
            <a:off x="534988" y="3017838"/>
            <a:ext cx="2506662" cy="5589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E74E85-3979-204D-8929-F3077997F5F5}"/>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E45DD43F-647F-3146-9872-EDD9E63C7190}"/>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53B32912-2874-534E-B377-A64400A1EC99}"/>
              </a:ext>
            </a:extLst>
          </p:cNvPr>
          <p:cNvSpPr>
            <a:spLocks noGrp="1"/>
          </p:cNvSpPr>
          <p:nvPr>
            <p:ph type="sldNum" sz="quarter" idx="12"/>
          </p:nvPr>
        </p:nvSpPr>
        <p:spPr/>
        <p:txBody>
          <a:bodyPr/>
          <a:lstStyle/>
          <a:p>
            <a:pPr lvl="0"/>
            <a:fld id="{9A7A7875-9403-5C4E-A220-D6A816824144}" type="slidenum">
              <a:t>‹#›</a:t>
            </a:fld>
            <a:endParaRPr lang="en-US"/>
          </a:p>
        </p:txBody>
      </p:sp>
    </p:spTree>
    <p:extLst>
      <p:ext uri="{BB962C8B-B14F-4D97-AF65-F5344CB8AC3E}">
        <p14:creationId xmlns:p14="http://schemas.microsoft.com/office/powerpoint/2010/main" val="3733638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7C9BB-B9EE-3747-B37E-9B1152F59EC1}"/>
              </a:ext>
            </a:extLst>
          </p:cNvPr>
          <p:cNvSpPr>
            <a:spLocks noGrp="1"/>
          </p:cNvSpPr>
          <p:nvPr>
            <p:ph type="title"/>
          </p:nvPr>
        </p:nvSpPr>
        <p:spPr>
          <a:xfrm>
            <a:off x="534988" y="669925"/>
            <a:ext cx="2506662" cy="234791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78A53C-29B5-2B45-A0C3-8C3DDA65617B}"/>
              </a:ext>
            </a:extLst>
          </p:cNvPr>
          <p:cNvSpPr>
            <a:spLocks noGrp="1"/>
          </p:cNvSpPr>
          <p:nvPr>
            <p:ph type="pic" idx="1"/>
          </p:nvPr>
        </p:nvSpPr>
        <p:spPr>
          <a:xfrm>
            <a:off x="3303588" y="1447800"/>
            <a:ext cx="3935412" cy="71485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363629-0DBA-B349-BCF2-5B3C36D68A94}"/>
              </a:ext>
            </a:extLst>
          </p:cNvPr>
          <p:cNvSpPr>
            <a:spLocks noGrp="1"/>
          </p:cNvSpPr>
          <p:nvPr>
            <p:ph type="body" sz="half" idx="2"/>
          </p:nvPr>
        </p:nvSpPr>
        <p:spPr>
          <a:xfrm>
            <a:off x="534988" y="3017838"/>
            <a:ext cx="2506662" cy="5589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09397F-4A15-4247-BAC2-4B5E6E18F3C8}"/>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F5EAC369-D989-4043-9C9A-190B9970B78C}"/>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645E6ACA-9F7F-724B-814D-6872D786342A}"/>
              </a:ext>
            </a:extLst>
          </p:cNvPr>
          <p:cNvSpPr>
            <a:spLocks noGrp="1"/>
          </p:cNvSpPr>
          <p:nvPr>
            <p:ph type="sldNum" sz="quarter" idx="12"/>
          </p:nvPr>
        </p:nvSpPr>
        <p:spPr/>
        <p:txBody>
          <a:bodyPr/>
          <a:lstStyle/>
          <a:p>
            <a:pPr lvl="0"/>
            <a:fld id="{888B42C4-F9E8-3C4C-858B-08F3626A6B42}" type="slidenum">
              <a:t>‹#›</a:t>
            </a:fld>
            <a:endParaRPr lang="en-US"/>
          </a:p>
        </p:txBody>
      </p:sp>
    </p:spTree>
    <p:extLst>
      <p:ext uri="{BB962C8B-B14F-4D97-AF65-F5344CB8AC3E}">
        <p14:creationId xmlns:p14="http://schemas.microsoft.com/office/powerpoint/2010/main" val="1677247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9E0BF1D-0FD6-9A43-876B-32A5EB1EBFDE}"/>
              </a:ext>
            </a:extLst>
          </p:cNvPr>
          <p:cNvSpPr txBox="1">
            <a:spLocks noGrp="1"/>
          </p:cNvSpPr>
          <p:nvPr>
            <p:ph type="dt" sz="half" idx="2"/>
          </p:nvPr>
        </p:nvSpPr>
        <p:spPr>
          <a:xfrm>
            <a:off x="708840" y="8865360"/>
            <a:ext cx="1648080" cy="648720"/>
          </a:xfrm>
          <a:prstGeom prst="rect">
            <a:avLst/>
          </a:prstGeom>
          <a:noFill/>
          <a:ln>
            <a:noFill/>
          </a:ln>
        </p:spPr>
        <p:txBody>
          <a:bodyPr wrap="square" lIns="90000" tIns="45000" rIns="90000" bIns="45000" anchor="t" anchorCtr="0">
            <a:noAutofit/>
          </a:bodyPr>
          <a:lstStyle>
            <a:lvl1pPr lvl="0" rtl="0" hangingPunct="0">
              <a:buNone/>
              <a:tabLst/>
              <a:defRPr lang="en-US" sz="2400" kern="1200">
                <a:latin typeface="Times New Roman" pitchFamily="18"/>
                <a:ea typeface="Lucida Sans Unicode" pitchFamily="2"/>
                <a:cs typeface="Tahoma" pitchFamily="2"/>
              </a:defRPr>
            </a:lvl1pPr>
          </a:lstStyle>
          <a:p>
            <a:pPr lvl="0"/>
            <a:endParaRPr lang="en-US"/>
          </a:p>
        </p:txBody>
      </p:sp>
      <p:sp>
        <p:nvSpPr>
          <p:cNvPr id="3" name="Rectangle 5">
            <a:extLst>
              <a:ext uri="{FF2B5EF4-FFF2-40B4-BE49-F238E27FC236}">
                <a16:creationId xmlns:a16="http://schemas.microsoft.com/office/drawing/2014/main" id="{01CA08EA-542A-BC4A-B436-06040ADF4119}"/>
              </a:ext>
            </a:extLst>
          </p:cNvPr>
          <p:cNvSpPr txBox="1">
            <a:spLocks noGrp="1"/>
          </p:cNvSpPr>
          <p:nvPr>
            <p:ph type="ftr" sz="quarter" idx="3"/>
          </p:nvPr>
        </p:nvSpPr>
        <p:spPr>
          <a:xfrm>
            <a:off x="2767680" y="8865360"/>
            <a:ext cx="2235960" cy="648720"/>
          </a:xfrm>
          <a:prstGeom prst="rect">
            <a:avLst/>
          </a:prstGeom>
          <a:noFill/>
          <a:ln>
            <a:noFill/>
          </a:ln>
        </p:spPr>
        <p:txBody>
          <a:bodyPr wrap="square" lIns="90000" tIns="45000" rIns="90000" bIns="45000" anchor="t" anchorCtr="0">
            <a:noAutofit/>
          </a:bodyPr>
          <a:lstStyle>
            <a:lvl1pPr lvl="0" rtl="0" hangingPunct="0">
              <a:buNone/>
              <a:tabLst/>
              <a:defRPr lang="en-US" sz="2400" kern="1200">
                <a:latin typeface="Times New Roman" pitchFamily="18"/>
                <a:ea typeface="Lucida Sans Unicode" pitchFamily="2"/>
                <a:cs typeface="Tahoma" pitchFamily="2"/>
              </a:defRPr>
            </a:lvl1pPr>
          </a:lstStyle>
          <a:p>
            <a:pPr lvl="0"/>
            <a:endParaRPr lang="en-US"/>
          </a:p>
        </p:txBody>
      </p:sp>
      <p:sp>
        <p:nvSpPr>
          <p:cNvPr id="4" name="Rectangle 6">
            <a:extLst>
              <a:ext uri="{FF2B5EF4-FFF2-40B4-BE49-F238E27FC236}">
                <a16:creationId xmlns:a16="http://schemas.microsoft.com/office/drawing/2014/main" id="{ECE6008C-38E9-AC45-9000-0BE9154A43F7}"/>
              </a:ext>
            </a:extLst>
          </p:cNvPr>
          <p:cNvSpPr txBox="1">
            <a:spLocks noGrp="1"/>
          </p:cNvSpPr>
          <p:nvPr>
            <p:ph type="sldNum" sz="quarter" idx="4"/>
          </p:nvPr>
        </p:nvSpPr>
        <p:spPr>
          <a:xfrm>
            <a:off x="5414759" y="8865360"/>
            <a:ext cx="1648080" cy="648720"/>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1800" b="0" i="0" u="none" strike="noStrike" kern="1200" spc="0">
                <a:solidFill>
                  <a:srgbClr val="000000"/>
                </a:solidFill>
                <a:latin typeface="Arial" pitchFamily="18"/>
                <a:ea typeface="Lucida Sans Unicode" pitchFamily="2"/>
                <a:cs typeface="Tahoma" pitchFamily="2"/>
              </a:defRPr>
            </a:lvl1pPr>
          </a:lstStyle>
          <a:p>
            <a:pPr lvl="0"/>
            <a:fld id="{0C85BF74-B55C-9947-9761-E76D645177DD}" type="slidenum">
              <a:t>‹#›</a:t>
            </a:fld>
            <a:endParaRPr lang="en-US"/>
          </a:p>
        </p:txBody>
      </p:sp>
      <p:sp>
        <p:nvSpPr>
          <p:cNvPr id="5" name="Title Placeholder 4">
            <a:extLst>
              <a:ext uri="{FF2B5EF4-FFF2-40B4-BE49-F238E27FC236}">
                <a16:creationId xmlns:a16="http://schemas.microsoft.com/office/drawing/2014/main" id="{5381838D-E1DF-1D40-8FC0-4276E0DE3A61}"/>
              </a:ext>
            </a:extLst>
          </p:cNvPr>
          <p:cNvSpPr txBox="1">
            <a:spLocks noGrp="1"/>
          </p:cNvSpPr>
          <p:nvPr>
            <p:ph type="title"/>
          </p:nvPr>
        </p:nvSpPr>
        <p:spPr>
          <a:xfrm>
            <a:off x="709560" y="729359"/>
            <a:ext cx="6352560" cy="1559880"/>
          </a:xfrm>
          <a:prstGeom prst="rect">
            <a:avLst/>
          </a:prstGeom>
          <a:noFill/>
          <a:ln>
            <a:noFill/>
          </a:ln>
        </p:spPr>
        <p:txBody>
          <a:bodyPr vert="horz" lIns="0" tIns="0" rIns="0" bIns="0" anchor="ctr"/>
          <a:lstStyle/>
          <a:p>
            <a:endParaRPr lang="en-US"/>
          </a:p>
        </p:txBody>
      </p:sp>
      <p:sp>
        <p:nvSpPr>
          <p:cNvPr id="6" name="Text Placeholder 5">
            <a:extLst>
              <a:ext uri="{FF2B5EF4-FFF2-40B4-BE49-F238E27FC236}">
                <a16:creationId xmlns:a16="http://schemas.microsoft.com/office/drawing/2014/main" id="{FBD49E05-B3FA-6E40-9F64-F58B045BDDFD}"/>
              </a:ext>
            </a:extLst>
          </p:cNvPr>
          <p:cNvSpPr txBox="1">
            <a:spLocks noGrp="1"/>
          </p:cNvSpPr>
          <p:nvPr>
            <p:ph type="body" idx="1"/>
          </p:nvPr>
        </p:nvSpPr>
        <p:spPr>
          <a:xfrm>
            <a:off x="709560" y="2543039"/>
            <a:ext cx="6352560" cy="6167160"/>
          </a:xfrm>
          <a:prstGeom prst="rect">
            <a:avLst/>
          </a:prstGeom>
          <a:noFill/>
          <a:ln>
            <a:noFill/>
          </a:ln>
        </p:spPr>
        <p:txBody>
          <a:bodyPr vert="horz"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hangingPunct="0">
        <a:tabLst/>
        <a:defRPr lang="en-US" sz="4100" b="0" i="0" u="none" strike="noStrike" kern="1200" spc="0">
          <a:ln>
            <a:noFill/>
          </a:ln>
          <a:solidFill>
            <a:srgbClr val="000000"/>
          </a:solidFill>
          <a:latin typeface="Arial" pitchFamily="34"/>
          <a:ea typeface="ＭＳ Ｐゴシック" pitchFamily="1"/>
        </a:defRPr>
      </a:lvl1pPr>
    </p:titleStyle>
    <p:bodyStyle>
      <a:lvl1pPr marL="0" marR="0" indent="0" algn="l" rtl="0" hangingPunct="0">
        <a:spcBef>
          <a:spcPts val="0"/>
        </a:spcBef>
        <a:spcAft>
          <a:spcPts val="1227"/>
        </a:spcAft>
        <a:tabLst/>
        <a:defRPr lang="en-US" sz="2960" b="0" i="0" u="none" strike="noStrike" kern="1200" spc="0">
          <a:ln>
            <a:noFill/>
          </a:ln>
          <a:solidFill>
            <a:srgbClr val="000000"/>
          </a:solidFill>
          <a:latin typeface="Arial" pitchFamily="18"/>
          <a:ea typeface="ＭＳ Ｐゴシック"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BE92B23-36FE-434D-8E6E-026CE4CEEEEF}"/>
              </a:ext>
            </a:extLst>
          </p:cNvPr>
          <p:cNvGraphicFramePr>
            <a:graphicFrameLocks noGrp="1"/>
          </p:cNvGraphicFramePr>
          <p:nvPr>
            <p:extLst>
              <p:ext uri="{D42A27DB-BD31-4B8C-83A1-F6EECF244321}">
                <p14:modId xmlns:p14="http://schemas.microsoft.com/office/powerpoint/2010/main" val="1900863230"/>
              </p:ext>
            </p:extLst>
          </p:nvPr>
        </p:nvGraphicFramePr>
        <p:xfrm>
          <a:off x="503598" y="522902"/>
          <a:ext cx="6764039" cy="4149460"/>
        </p:xfrm>
        <a:graphic>
          <a:graphicData uri="http://schemas.openxmlformats.org/drawingml/2006/table">
            <a:tbl>
              <a:tblPr/>
              <a:tblGrid>
                <a:gridCol w="1027439">
                  <a:extLst>
                    <a:ext uri="{9D8B030D-6E8A-4147-A177-3AD203B41FA5}">
                      <a16:colId xmlns:a16="http://schemas.microsoft.com/office/drawing/2014/main" val="1950107056"/>
                    </a:ext>
                  </a:extLst>
                </a:gridCol>
                <a:gridCol w="2434320">
                  <a:extLst>
                    <a:ext uri="{9D8B030D-6E8A-4147-A177-3AD203B41FA5}">
                      <a16:colId xmlns:a16="http://schemas.microsoft.com/office/drawing/2014/main" val="923450942"/>
                    </a:ext>
                  </a:extLst>
                </a:gridCol>
                <a:gridCol w="2336400">
                  <a:extLst>
                    <a:ext uri="{9D8B030D-6E8A-4147-A177-3AD203B41FA5}">
                      <a16:colId xmlns:a16="http://schemas.microsoft.com/office/drawing/2014/main" val="101911551"/>
                    </a:ext>
                  </a:extLst>
                </a:gridCol>
                <a:gridCol w="965880">
                  <a:extLst>
                    <a:ext uri="{9D8B030D-6E8A-4147-A177-3AD203B41FA5}">
                      <a16:colId xmlns:a16="http://schemas.microsoft.com/office/drawing/2014/main" val="2226145772"/>
                    </a:ext>
                  </a:extLst>
                </a:gridCol>
              </a:tblGrid>
              <a:tr h="963720">
                <a:tc>
                  <a:txBody>
                    <a:bodyPr/>
                    <a:lstStyle/>
                    <a:p>
                      <a:pPr marL="0" marR="0" indent="0" rtl="0" hangingPunct="0">
                        <a:lnSpc>
                          <a:spcPct val="100000"/>
                        </a:lnSpc>
                        <a:spcBef>
                          <a:spcPts val="0"/>
                        </a:spcBef>
                        <a:spcAft>
                          <a:spcPts val="0"/>
                        </a:spcAft>
                        <a:tabLst/>
                      </a:pPr>
                      <a:endParaRPr lang="en-US" sz="1800" b="0" i="0" u="none" strike="noStrike" kern="1200">
                        <a:ln>
                          <a:noFill/>
                        </a:ln>
                        <a:latin typeface="Arial" pitchFamily="18"/>
                        <a:ea typeface="Microsoft YaHei" pitchFamily="2"/>
                        <a:cs typeface="Arial" pitchFamily="2"/>
                      </a:endParaRPr>
                    </a:p>
                  </a:txBody>
                  <a:tcPr/>
                </a:tc>
                <a:tc gridSpan="2">
                  <a:txBody>
                    <a:bodyPr/>
                    <a:lstStyle/>
                    <a:p>
                      <a:pPr marL="0" marR="0" lvl="0" indent="0" algn="ctr" rtl="0" hangingPunct="1">
                        <a:lnSpc>
                          <a:spcPct val="100000"/>
                        </a:lnSpc>
                        <a:spcBef>
                          <a:spcPts val="360"/>
                        </a:spcBef>
                        <a:spcAft>
                          <a:spcPts val="0"/>
                        </a:spcAft>
                        <a:buNone/>
                        <a:tabLst/>
                        <a:defRPr spc="0"/>
                      </a:pPr>
                      <a:r>
                        <a:rPr lang="en-US" sz="1200" b="1" i="0" u="none" strike="noStrike" kern="1200" spc="0" dirty="0">
                          <a:ln>
                            <a:noFill/>
                          </a:ln>
                          <a:solidFill>
                            <a:srgbClr val="000000"/>
                          </a:solidFill>
                          <a:latin typeface="Arial" pitchFamily="18"/>
                          <a:ea typeface="Microsoft YaHei" pitchFamily="2"/>
                          <a:cs typeface="Times New Roman" pitchFamily="2"/>
                        </a:rPr>
                        <a:t>Renton Fish and Game</a:t>
                      </a:r>
                      <a:br>
                        <a:rPr lang="en-US" sz="1200" b="1" i="0" u="none" strike="noStrike" kern="1200" spc="0" dirty="0">
                          <a:ln>
                            <a:noFill/>
                          </a:ln>
                          <a:solidFill>
                            <a:srgbClr val="000000"/>
                          </a:solidFill>
                          <a:latin typeface="Arial" pitchFamily="18"/>
                          <a:ea typeface="Microsoft YaHei" pitchFamily="2"/>
                          <a:cs typeface="Times New Roman" pitchFamily="2"/>
                        </a:rPr>
                      </a:br>
                      <a:r>
                        <a:rPr lang="en-US" sz="1200" b="1" i="0" u="none" strike="noStrike" kern="1200" spc="0" dirty="0">
                          <a:ln>
                            <a:noFill/>
                          </a:ln>
                          <a:solidFill>
                            <a:srgbClr val="000000"/>
                          </a:solidFill>
                          <a:latin typeface="Arial" pitchFamily="18"/>
                          <a:ea typeface="Microsoft YaHei" pitchFamily="2"/>
                          <a:cs typeface="Times New Roman" pitchFamily="2"/>
                        </a:rPr>
                        <a:t>Bay 6</a:t>
                      </a:r>
                      <a:br>
                        <a:rPr lang="en-US" sz="1200" b="1" i="0" u="none" strike="noStrike" kern="1200" spc="0" dirty="0">
                          <a:ln>
                            <a:noFill/>
                          </a:ln>
                          <a:solidFill>
                            <a:srgbClr val="000000"/>
                          </a:solidFill>
                          <a:latin typeface="Arial" pitchFamily="18"/>
                          <a:ea typeface="Microsoft YaHei" pitchFamily="2"/>
                          <a:cs typeface="Times New Roman" pitchFamily="2"/>
                        </a:rPr>
                      </a:br>
                      <a:r>
                        <a:rPr lang="en-US" sz="1200" b="1" i="0" u="none" strike="noStrike" kern="1200" spc="0" dirty="0">
                          <a:ln>
                            <a:noFill/>
                          </a:ln>
                          <a:solidFill>
                            <a:srgbClr val="000000"/>
                          </a:solidFill>
                          <a:latin typeface="Arial" pitchFamily="18"/>
                          <a:ea typeface="Microsoft YaHei" pitchFamily="2"/>
                          <a:cs typeface="Times New Roman" pitchFamily="2"/>
                        </a:rPr>
                        <a:t>Stage: Chaz Hands</a:t>
                      </a:r>
                      <a:br>
                        <a:rPr lang="en-US" sz="1200" b="1" i="0" u="none" strike="noStrike" kern="1200" spc="0" dirty="0">
                          <a:ln>
                            <a:noFill/>
                          </a:ln>
                          <a:solidFill>
                            <a:srgbClr val="000000"/>
                          </a:solidFill>
                          <a:latin typeface="Arial" pitchFamily="18"/>
                          <a:ea typeface="Microsoft YaHei" pitchFamily="2"/>
                          <a:cs typeface="Times New Roman" pitchFamily="2"/>
                        </a:rPr>
                      </a:br>
                      <a:r>
                        <a:rPr lang="en-US" sz="1200" b="1" i="0" u="none" strike="noStrike" kern="1200" spc="0" dirty="0">
                          <a:ln>
                            <a:noFill/>
                          </a:ln>
                          <a:solidFill>
                            <a:srgbClr val="000000"/>
                          </a:solidFill>
                          <a:latin typeface="Arial" pitchFamily="18"/>
                          <a:ea typeface="Microsoft YaHei" pitchFamily="2"/>
                          <a:cs typeface="Times New Roman" pitchFamily="2"/>
                        </a:rPr>
                        <a:t>Course Designer: Marcel Englmaier Revision MV</a:t>
                      </a:r>
                    </a:p>
                  </a:txBody>
                  <a:tcPr/>
                </a:tc>
                <a:tc hMerge="1">
                  <a:txBody>
                    <a:bodyPr/>
                    <a:lstStyle/>
                    <a:p>
                      <a:endParaRPr lang="en-US"/>
                    </a:p>
                  </a:txBody>
                  <a:tcPr/>
                </a:tc>
                <a:tc>
                  <a:txBody>
                    <a:bodyPr/>
                    <a:lstStyle/>
                    <a:p>
                      <a:pPr marL="0" marR="0" indent="0" rtl="0" hangingPunct="0">
                        <a:lnSpc>
                          <a:spcPct val="100000"/>
                        </a:lnSpc>
                        <a:spcBef>
                          <a:spcPts val="0"/>
                        </a:spcBef>
                        <a:spcAft>
                          <a:spcPts val="0"/>
                        </a:spcAft>
                        <a:tabLst/>
                      </a:pPr>
                      <a:endParaRPr lang="en-US" sz="1800" b="0" i="0" u="none" strike="noStrike" kern="1200">
                        <a:ln>
                          <a:noFill/>
                        </a:ln>
                        <a:latin typeface="Arial" pitchFamily="18"/>
                        <a:ea typeface="Microsoft YaHei" pitchFamily="2"/>
                        <a:cs typeface="Arial" pitchFamily="2"/>
                      </a:endParaRPr>
                    </a:p>
                  </a:txBody>
                  <a:tcPr/>
                </a:tc>
                <a:extLst>
                  <a:ext uri="{0D108BD9-81ED-4DB2-BD59-A6C34878D82A}">
                    <a16:rowId xmlns:a16="http://schemas.microsoft.com/office/drawing/2014/main" val="1036985741"/>
                  </a:ext>
                </a:extLst>
              </a:tr>
              <a:tr h="675720">
                <a:tc gridSpan="4">
                  <a:txBody>
                    <a:bodyPr/>
                    <a:lstStyle/>
                    <a:p>
                      <a:pPr marL="0" marR="0" lvl="0" indent="0" algn="l" rtl="0" hangingPunct="1">
                        <a:lnSpc>
                          <a:spcPct val="90000"/>
                        </a:lnSpc>
                        <a:spcBef>
                          <a:spcPts val="179"/>
                        </a:spcBef>
                        <a:spcAft>
                          <a:spcPts val="0"/>
                        </a:spcAft>
                        <a:buNone/>
                        <a:tabLst/>
                        <a:defRPr spc="0"/>
                      </a:pPr>
                      <a:r>
                        <a:rPr lang="en-US" sz="1100" b="1" i="0" u="none" strike="noStrike" kern="1200" spc="0" dirty="0">
                          <a:ln>
                            <a:noFill/>
                          </a:ln>
                          <a:solidFill>
                            <a:srgbClr val="000000"/>
                          </a:solidFill>
                          <a:latin typeface="Arial" pitchFamily="18"/>
                          <a:ea typeface="ＭＳ Ｐゴシック" pitchFamily="2"/>
                          <a:cs typeface="Times New Roman" pitchFamily="2"/>
                        </a:rPr>
                        <a:t>SCENARIO: </a:t>
                      </a:r>
                      <a:r>
                        <a:rPr lang="en-US" sz="1100" b="0" i="0" u="none" strike="noStrike" kern="1200" spc="0" dirty="0">
                          <a:ln>
                            <a:noFill/>
                          </a:ln>
                          <a:solidFill>
                            <a:srgbClr val="000000"/>
                          </a:solidFill>
                          <a:latin typeface="Arial" pitchFamily="18"/>
                          <a:ea typeface="ＭＳ Ｐゴシック" pitchFamily="2"/>
                          <a:cs typeface="Times New Roman" pitchFamily="2"/>
                        </a:rPr>
                        <a:t>You walk into the “Hole Foods” Mini Mart in Capital Hill for a box of wine. Chaz looters are preparing to destroy the place. You hold your hands up and wiggle your fingers to show you aren't armed, but they can see your 2A flag shirt and start to come at you. Draw and make the store a happier place.</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14855638"/>
                  </a:ext>
                </a:extLst>
              </a:tr>
              <a:tr h="707400">
                <a:tc gridSpan="2">
                  <a:txBody>
                    <a:bodyPr/>
                    <a:lstStyle/>
                    <a:p>
                      <a:pPr marL="0" marR="0" lvl="0" indent="0" algn="l" rtl="0" hangingPunct="1">
                        <a:lnSpc>
                          <a:spcPct val="100000"/>
                        </a:lnSpc>
                        <a:spcBef>
                          <a:spcPts val="88"/>
                        </a:spcBef>
                        <a:spcAft>
                          <a:spcPts val="0"/>
                        </a:spcAft>
                        <a:buNone/>
                        <a:tabLst/>
                        <a:defRPr spc="0"/>
                      </a:pPr>
                      <a:r>
                        <a:rPr lang="en-US" sz="1100" b="1" i="0" u="none" strike="noStrike" kern="1200" spc="0" dirty="0">
                          <a:ln>
                            <a:noFill/>
                          </a:ln>
                          <a:solidFill>
                            <a:srgbClr val="000000"/>
                          </a:solidFill>
                          <a:latin typeface="Arial" pitchFamily="18"/>
                          <a:ea typeface="ＭＳ Ｐゴシック" pitchFamily="2"/>
                          <a:cs typeface="Times New Roman" pitchFamily="2"/>
                        </a:rPr>
                        <a:t>START POSITION: </a:t>
                      </a:r>
                      <a:r>
                        <a:rPr lang="en-US" sz="1100" b="0" i="0" u="none" strike="noStrike" kern="1200" spc="0" dirty="0">
                          <a:ln>
                            <a:noFill/>
                          </a:ln>
                          <a:solidFill>
                            <a:srgbClr val="000000"/>
                          </a:solidFill>
                          <a:latin typeface="Arial" pitchFamily="18"/>
                          <a:ea typeface="ＭＳ Ｐゴシック" pitchFamily="2"/>
                          <a:cs typeface="Times New Roman" pitchFamily="2"/>
                        </a:rPr>
                        <a:t>Standing at P1 centered behind wall facing squarely downrange, hands above shoulders, gun holstered and loaded to division capacity.</a:t>
                      </a:r>
                    </a:p>
                    <a:p>
                      <a:pPr marL="0" marR="0" lvl="0" indent="0" algn="l" defTabSz="914400" rtl="0" eaLnBrk="1" fontAlgn="auto" latinLnBrk="0" hangingPunct="1">
                        <a:lnSpc>
                          <a:spcPct val="100000"/>
                        </a:lnSpc>
                        <a:spcBef>
                          <a:spcPts val="88"/>
                        </a:spcBef>
                        <a:spcAft>
                          <a:spcPts val="0"/>
                        </a:spcAft>
                        <a:buClrTx/>
                        <a:buSzTx/>
                        <a:buFontTx/>
                        <a:buNone/>
                        <a:tabLst/>
                        <a:defRPr spc="0"/>
                      </a:pP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PCC stock on belt, muzzle pointed downrange, squarely facing wall.</a:t>
                      </a:r>
                    </a:p>
                  </a:txBody>
                  <a:tcPr/>
                </a:tc>
                <a:tc hMerge="1">
                  <a:txBody>
                    <a:bodyPr/>
                    <a:lstStyle/>
                    <a:p>
                      <a:endParaRPr lang="en-US"/>
                    </a:p>
                  </a:txBody>
                  <a:tcPr/>
                </a:tc>
                <a:tc rowSpan="2" gridSpan="2">
                  <a:txBody>
                    <a:bodyPr/>
                    <a:lstStyle/>
                    <a:p>
                      <a:pPr marL="0" marR="0" lvl="0" indent="0" algn="l" rtl="0" hangingPunct="0">
                        <a:lnSpc>
                          <a:spcPct val="100000"/>
                        </a:lnSpc>
                        <a:spcBef>
                          <a:spcPts val="0"/>
                        </a:spcBef>
                        <a:spcAft>
                          <a:spcPts val="0"/>
                        </a:spcAft>
                        <a:buNone/>
                        <a:tabLst/>
                        <a:defRPr spc="0"/>
                      </a:pPr>
                      <a:r>
                        <a:rPr lang="en-US" sz="1100" b="1" i="0" u="none" strike="noStrike" kern="1200" spc="0" dirty="0">
                          <a:ln>
                            <a:noFill/>
                          </a:ln>
                          <a:solidFill>
                            <a:srgbClr val="000000"/>
                          </a:solidFill>
                          <a:latin typeface="Arial" pitchFamily="18"/>
                          <a:ea typeface="ＭＳ Ｐゴシック" pitchFamily="2"/>
                          <a:cs typeface="Times New Roman" pitchFamily="2"/>
                        </a:rPr>
                        <a:t>STRINGS:                 1</a:t>
                      </a:r>
                    </a:p>
                    <a:p>
                      <a:pPr marL="0" marR="0" lvl="0" indent="0" algn="l" rtl="0" hangingPunct="0">
                        <a:lnSpc>
                          <a:spcPct val="100000"/>
                        </a:lnSpc>
                        <a:spcBef>
                          <a:spcPts val="0"/>
                        </a:spcBef>
                        <a:spcAft>
                          <a:spcPts val="0"/>
                        </a:spcAft>
                        <a:buNone/>
                        <a:tabLst/>
                        <a:defRPr spc="0"/>
                      </a:pPr>
                      <a:r>
                        <a:rPr lang="en-US" sz="1100" b="1" i="0" u="none" strike="noStrike" kern="1200" spc="0" dirty="0">
                          <a:ln>
                            <a:noFill/>
                          </a:ln>
                          <a:solidFill>
                            <a:srgbClr val="000000"/>
                          </a:solidFill>
                          <a:latin typeface="Arial" pitchFamily="18"/>
                          <a:ea typeface="ＭＳ Ｐゴシック" pitchFamily="2"/>
                          <a:cs typeface="Times New Roman" pitchFamily="2"/>
                        </a:rPr>
                        <a:t>SCORING:                Unlimited</a:t>
                      </a:r>
                    </a:p>
                    <a:p>
                      <a:pPr marL="0" marR="0" lvl="0" indent="0" algn="l" rtl="0" hangingPunct="0">
                        <a:lnSpc>
                          <a:spcPct val="100000"/>
                        </a:lnSpc>
                        <a:spcBef>
                          <a:spcPts val="0"/>
                        </a:spcBef>
                        <a:spcAft>
                          <a:spcPts val="0"/>
                        </a:spcAft>
                        <a:buNone/>
                        <a:tabLst/>
                        <a:defRPr spc="0"/>
                      </a:pPr>
                      <a:r>
                        <a:rPr lang="en-US" sz="1100" b="1" i="0" u="none" strike="noStrike" kern="1200" spc="0" dirty="0">
                          <a:ln>
                            <a:noFill/>
                          </a:ln>
                          <a:solidFill>
                            <a:srgbClr val="000000"/>
                          </a:solidFill>
                          <a:latin typeface="Arial" pitchFamily="18"/>
                          <a:ea typeface="ＭＳ Ｐゴシック" pitchFamily="2"/>
                          <a:cs typeface="Times New Roman" pitchFamily="2"/>
                        </a:rPr>
                        <a:t>SCORED HITS:        Best 2 Paper, Steel must fall</a:t>
                      </a:r>
                    </a:p>
                    <a:p>
                      <a:pPr marL="0" marR="0" lvl="0" indent="0" algn="l" rtl="0" hangingPunct="0">
                        <a:lnSpc>
                          <a:spcPct val="100000"/>
                        </a:lnSpc>
                        <a:spcBef>
                          <a:spcPts val="0"/>
                        </a:spcBef>
                        <a:spcAft>
                          <a:spcPts val="0"/>
                        </a:spcAft>
                        <a:buNone/>
                        <a:tabLst/>
                        <a:defRPr spc="0"/>
                      </a:pPr>
                      <a:r>
                        <a:rPr lang="en-US" sz="1100" b="1" i="0" u="none" strike="noStrike" kern="1200" spc="0" dirty="0">
                          <a:ln>
                            <a:noFill/>
                          </a:ln>
                          <a:solidFill>
                            <a:srgbClr val="000000"/>
                          </a:solidFill>
                          <a:latin typeface="Arial" pitchFamily="18"/>
                          <a:ea typeface="ＭＳ Ｐゴシック" pitchFamily="2"/>
                          <a:cs typeface="Times New Roman" pitchFamily="2"/>
                        </a:rPr>
                        <a:t>ROUND COUNT:      17</a:t>
                      </a:r>
                    </a:p>
                    <a:p>
                      <a:pPr marL="0" marR="0" lvl="0" indent="0" algn="l" rtl="0" hangingPunct="0">
                        <a:lnSpc>
                          <a:spcPct val="100000"/>
                        </a:lnSpc>
                        <a:spcBef>
                          <a:spcPts val="0"/>
                        </a:spcBef>
                        <a:spcAft>
                          <a:spcPts val="0"/>
                        </a:spcAft>
                        <a:buNone/>
                        <a:tabLst/>
                        <a:defRPr spc="0"/>
                      </a:pPr>
                      <a:r>
                        <a:rPr lang="en-US" sz="1100" b="1" i="0" u="none" strike="noStrike" kern="1200" spc="0" dirty="0">
                          <a:ln>
                            <a:noFill/>
                          </a:ln>
                          <a:solidFill>
                            <a:srgbClr val="000000"/>
                          </a:solidFill>
                          <a:latin typeface="Arial" pitchFamily="18"/>
                          <a:ea typeface="ＭＳ Ｐゴシック" pitchFamily="2"/>
                          <a:cs typeface="Times New Roman" pitchFamily="2"/>
                        </a:rPr>
                        <a:t>TARGETS:	         8 IDPA, 4 NT, 1 PP</a:t>
                      </a:r>
                    </a:p>
                    <a:p>
                      <a:pPr marL="0" marR="0" lvl="0" indent="0" algn="l" rtl="0" hangingPunct="0">
                        <a:lnSpc>
                          <a:spcPct val="100000"/>
                        </a:lnSpc>
                        <a:spcBef>
                          <a:spcPts val="0"/>
                        </a:spcBef>
                        <a:spcAft>
                          <a:spcPts val="0"/>
                        </a:spcAft>
                        <a:buNone/>
                        <a:tabLst/>
                        <a:defRPr spc="0"/>
                      </a:pPr>
                      <a:r>
                        <a:rPr lang="en-US" sz="1100" b="1" i="0" u="none" strike="noStrike" kern="1200" spc="0" dirty="0">
                          <a:ln>
                            <a:noFill/>
                          </a:ln>
                          <a:solidFill>
                            <a:srgbClr val="000000"/>
                          </a:solidFill>
                          <a:latin typeface="Arial" pitchFamily="18"/>
                          <a:ea typeface="ＭＳ Ｐゴシック" pitchFamily="2"/>
                          <a:cs typeface="Times New Roman" pitchFamily="2"/>
                        </a:rPr>
                        <a:t>START-STOP:          Audible - Last shot</a:t>
                      </a:r>
                    </a:p>
                    <a:p>
                      <a:pPr marL="0" marR="0" lvl="0" indent="0" algn="l" rtl="0" hangingPunct="0">
                        <a:lnSpc>
                          <a:spcPct val="100000"/>
                        </a:lnSpc>
                        <a:spcBef>
                          <a:spcPts val="0"/>
                        </a:spcBef>
                        <a:spcAft>
                          <a:spcPts val="0"/>
                        </a:spcAft>
                        <a:buNone/>
                        <a:tabLst/>
                        <a:defRPr spc="0"/>
                      </a:pPr>
                      <a:r>
                        <a:rPr lang="en-US" sz="1100" b="1" i="0" u="none" strike="noStrike" kern="1200" spc="0" dirty="0">
                          <a:ln>
                            <a:noFill/>
                          </a:ln>
                          <a:solidFill>
                            <a:srgbClr val="000000"/>
                          </a:solidFill>
                          <a:latin typeface="Arial" pitchFamily="18"/>
                          <a:ea typeface="ＭＳ Ｐゴシック" pitchFamily="2"/>
                          <a:cs typeface="Times New Roman" pitchFamily="2"/>
                        </a:rPr>
                        <a:t>CONCEALMENT:     Required</a:t>
                      </a:r>
                    </a:p>
                    <a:p>
                      <a:pPr marL="0" marR="0" lvl="0" indent="0" algn="l" rtl="0" hangingPunct="0">
                        <a:lnSpc>
                          <a:spcPct val="100000"/>
                        </a:lnSpc>
                        <a:spcBef>
                          <a:spcPts val="0"/>
                        </a:spcBef>
                        <a:spcAft>
                          <a:spcPts val="0"/>
                        </a:spcAft>
                        <a:buNone/>
                        <a:tabLst/>
                        <a:defRPr spc="0"/>
                      </a:pPr>
                      <a:r>
                        <a:rPr lang="en-US" sz="1100" b="1" i="0" u="none" strike="noStrike" kern="1200" spc="0" dirty="0">
                          <a:ln>
                            <a:noFill/>
                          </a:ln>
                          <a:solidFill>
                            <a:srgbClr val="000000"/>
                          </a:solidFill>
                          <a:latin typeface="Arial" pitchFamily="18"/>
                          <a:ea typeface="ＭＳ Ｐゴシック" pitchFamily="2"/>
                          <a:cs typeface="Times New Roman" pitchFamily="2"/>
                        </a:rPr>
                        <a:t>Muzzle Safe Points: Muzzle safe markers / 180 degree rule</a:t>
                      </a:r>
                    </a:p>
                    <a:p>
                      <a:pPr marL="0" marR="0" lvl="0" indent="0" algn="l" rtl="0" hangingPunct="0">
                        <a:lnSpc>
                          <a:spcPct val="100000"/>
                        </a:lnSpc>
                        <a:spcBef>
                          <a:spcPts val="0"/>
                        </a:spcBef>
                        <a:spcAft>
                          <a:spcPts val="0"/>
                        </a:spcAft>
                        <a:buNone/>
                        <a:tabLst/>
                        <a:defRPr spc="0"/>
                      </a:pPr>
                      <a:endParaRPr lang="en-US" sz="1100" b="1" i="0" u="none" strike="noStrike" kern="1200" spc="0" dirty="0">
                        <a:ln>
                          <a:noFill/>
                        </a:ln>
                        <a:solidFill>
                          <a:srgbClr val="000000"/>
                        </a:solidFill>
                        <a:latin typeface="Arial" pitchFamily="18"/>
                        <a:ea typeface="ＭＳ Ｐゴシック" pitchFamily="2"/>
                        <a:cs typeface="Times New Roman" pitchFamily="2"/>
                      </a:endParaRPr>
                    </a:p>
                    <a:p>
                      <a:pPr marL="0" marR="0" lvl="0" indent="0" algn="l" rtl="0" hangingPunct="0">
                        <a:lnSpc>
                          <a:spcPct val="100000"/>
                        </a:lnSpc>
                        <a:spcBef>
                          <a:spcPts val="0"/>
                        </a:spcBef>
                        <a:spcAft>
                          <a:spcPts val="0"/>
                        </a:spcAft>
                        <a:buNone/>
                        <a:tabLst/>
                        <a:defRPr spc="0"/>
                      </a:pPr>
                      <a:r>
                        <a:rPr lang="en-US" sz="1100" b="1" i="0" u="none" strike="noStrike" kern="1200" spc="0" dirty="0">
                          <a:ln>
                            <a:noFill/>
                          </a:ln>
                          <a:solidFill>
                            <a:srgbClr val="000000"/>
                          </a:solidFill>
                          <a:latin typeface="Arial" pitchFamily="18"/>
                          <a:ea typeface="ＭＳ Ｐゴシック" pitchFamily="2"/>
                          <a:cs typeface="Times New Roman" pitchFamily="2"/>
                        </a:rPr>
                        <a:t>SO NOTES:PCC start with stock on belt, muzzle pointing downrange.</a:t>
                      </a:r>
                    </a:p>
                  </a:txBody>
                  <a:tcPr/>
                </a:tc>
                <a:tc rowSpan="2" hMerge="1">
                  <a:txBody>
                    <a:bodyPr/>
                    <a:lstStyle/>
                    <a:p>
                      <a:endParaRPr lang="en-US"/>
                    </a:p>
                  </a:txBody>
                  <a:tcPr/>
                </a:tc>
                <a:extLst>
                  <a:ext uri="{0D108BD9-81ED-4DB2-BD59-A6C34878D82A}">
                    <a16:rowId xmlns:a16="http://schemas.microsoft.com/office/drawing/2014/main" val="1813028335"/>
                  </a:ext>
                </a:extLst>
              </a:tr>
              <a:tr h="1400040">
                <a:tc gridSpan="2">
                  <a:txBody>
                    <a:bodyPr/>
                    <a:lstStyle/>
                    <a:p>
                      <a:pPr marL="0" marR="0" lvl="0" indent="0" algn="l" rtl="0" hangingPunct="1">
                        <a:lnSpc>
                          <a:spcPct val="100000"/>
                        </a:lnSpc>
                        <a:spcBef>
                          <a:spcPts val="360"/>
                        </a:spcBef>
                        <a:spcAft>
                          <a:spcPts val="0"/>
                        </a:spcAft>
                        <a:buNone/>
                        <a:tabLst/>
                        <a:defRPr spc="0"/>
                      </a:pPr>
                      <a:r>
                        <a:rPr lang="en-US" sz="1100" b="1" i="0" u="none" strike="noStrike" kern="1200" spc="0" dirty="0">
                          <a:ln>
                            <a:noFill/>
                          </a:ln>
                          <a:solidFill>
                            <a:srgbClr val="000000"/>
                          </a:solidFill>
                          <a:latin typeface="Arial" pitchFamily="18"/>
                          <a:ea typeface="ＭＳ Ｐゴシック" pitchFamily="2"/>
                          <a:cs typeface="Times New Roman" pitchFamily="2"/>
                        </a:rPr>
                        <a:t>STAGE PROCEDURE: </a:t>
                      </a:r>
                      <a:r>
                        <a:rPr lang="en-US" sz="1100" b="0" i="0" u="none" strike="noStrike" kern="1200" spc="0" dirty="0">
                          <a:ln>
                            <a:noFill/>
                          </a:ln>
                          <a:solidFill>
                            <a:srgbClr val="000000"/>
                          </a:solidFill>
                          <a:latin typeface="Arial" pitchFamily="18"/>
                          <a:ea typeface="ＭＳ Ｐゴシック" pitchFamily="2"/>
                          <a:cs typeface="Times New Roman" pitchFamily="2"/>
                        </a:rPr>
                        <a:t>At start signal, engage targets from available cover.</a:t>
                      </a:r>
                    </a:p>
                    <a:p>
                      <a:pPr marL="0" marR="0" lvl="0" indent="0" algn="l" rtl="0" hangingPunct="1">
                        <a:lnSpc>
                          <a:spcPct val="100000"/>
                        </a:lnSpc>
                        <a:spcBef>
                          <a:spcPts val="360"/>
                        </a:spcBef>
                        <a:spcAft>
                          <a:spcPts val="0"/>
                        </a:spcAft>
                        <a:buNone/>
                        <a:tabLst/>
                        <a:defRPr spc="0"/>
                      </a:pPr>
                      <a:endParaRPr lang="en-US" sz="1100" b="0" i="0" u="none" strike="noStrike" kern="1200" spc="0" dirty="0">
                        <a:ln>
                          <a:noFill/>
                        </a:ln>
                        <a:solidFill>
                          <a:srgbClr val="000000"/>
                        </a:solidFill>
                        <a:latin typeface="Arial" pitchFamily="18"/>
                        <a:ea typeface="ＭＳ Ｐゴシック" pitchFamily="2"/>
                        <a:cs typeface="Times New Roman" pitchFamily="2"/>
                      </a:endParaRPr>
                    </a:p>
                    <a:p>
                      <a:pPr marL="0" marR="0" lvl="0" indent="0" algn="l" rtl="0" hangingPunct="1">
                        <a:lnSpc>
                          <a:spcPct val="100000"/>
                        </a:lnSpc>
                        <a:spcBef>
                          <a:spcPts val="360"/>
                        </a:spcBef>
                        <a:spcAft>
                          <a:spcPts val="0"/>
                        </a:spcAft>
                        <a:buNone/>
                        <a:tabLst/>
                        <a:defRPr spc="0"/>
                      </a:pPr>
                      <a:r>
                        <a:rPr lang="en-US" sz="1100" b="1" i="0" u="none" strike="noStrike" kern="1200" spc="0" dirty="0">
                          <a:ln>
                            <a:noFill/>
                          </a:ln>
                          <a:solidFill>
                            <a:srgbClr val="000000"/>
                          </a:solidFill>
                          <a:latin typeface="Arial" pitchFamily="18"/>
                          <a:ea typeface="ＭＳ Ｐゴシック" pitchFamily="2"/>
                          <a:cs typeface="Times New Roman" pitchFamily="2"/>
                        </a:rPr>
                        <a:t>Note: </a:t>
                      </a:r>
                      <a:r>
                        <a:rPr lang="en-US" sz="1100" b="0" i="0" u="none" strike="noStrike" kern="1200" spc="0" dirty="0">
                          <a:ln>
                            <a:noFill/>
                          </a:ln>
                          <a:solidFill>
                            <a:srgbClr val="000000"/>
                          </a:solidFill>
                          <a:latin typeface="Arial" pitchFamily="18"/>
                          <a:ea typeface="ＭＳ Ｐゴシック" pitchFamily="2"/>
                          <a:cs typeface="Times New Roman" pitchFamily="2"/>
                        </a:rPr>
                        <a:t>Cannot reengage PP1 after leaving position 1. DQ </a:t>
                      </a:r>
                      <a:r>
                        <a:rPr lang="en-US" sz="1100" b="0" i="0" u="none" strike="noStrike" kern="1200" spc="0">
                          <a:ln>
                            <a:noFill/>
                          </a:ln>
                          <a:solidFill>
                            <a:srgbClr val="000000"/>
                          </a:solidFill>
                          <a:latin typeface="Arial" pitchFamily="18"/>
                          <a:ea typeface="ＭＳ Ｐゴシック" pitchFamily="2"/>
                          <a:cs typeface="Times New Roman" pitchFamily="2"/>
                        </a:rPr>
                        <a:t>if you do.</a:t>
                      </a:r>
                      <a:endParaRPr lang="en-US" sz="1100" b="0" i="0" u="none" strike="noStrike" kern="1200" spc="0" dirty="0">
                        <a:ln>
                          <a:noFill/>
                        </a:ln>
                        <a:solidFill>
                          <a:srgbClr val="000000"/>
                        </a:solidFill>
                        <a:latin typeface="Arial" pitchFamily="18"/>
                        <a:ea typeface="ＭＳ Ｐゴシック" pitchFamily="2"/>
                        <a:cs typeface="Times New Roman" pitchFamily="2"/>
                      </a:endParaRPr>
                    </a:p>
                  </a:txBody>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2767571999"/>
                  </a:ext>
                </a:extLst>
              </a:tr>
            </a:tbl>
          </a:graphicData>
        </a:graphic>
      </p:graphicFrame>
      <p:sp>
        <p:nvSpPr>
          <p:cNvPr id="3" name="TextBox 5">
            <a:extLst>
              <a:ext uri="{FF2B5EF4-FFF2-40B4-BE49-F238E27FC236}">
                <a16:creationId xmlns:a16="http://schemas.microsoft.com/office/drawing/2014/main" id="{79BE7AC6-027D-E749-8F23-9340A8B7486D}"/>
              </a:ext>
            </a:extLst>
          </p:cNvPr>
          <p:cNvSpPr/>
          <p:nvPr/>
        </p:nvSpPr>
        <p:spPr>
          <a:xfrm>
            <a:off x="2969279" y="5238811"/>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T1</a:t>
            </a:r>
          </a:p>
        </p:txBody>
      </p:sp>
      <p:sp>
        <p:nvSpPr>
          <p:cNvPr id="4" name="TextBox 6">
            <a:extLst>
              <a:ext uri="{FF2B5EF4-FFF2-40B4-BE49-F238E27FC236}">
                <a16:creationId xmlns:a16="http://schemas.microsoft.com/office/drawing/2014/main" id="{795CEEAB-EFC7-D249-B2E6-042EFE62FEF4}"/>
              </a:ext>
            </a:extLst>
          </p:cNvPr>
          <p:cNvSpPr/>
          <p:nvPr/>
        </p:nvSpPr>
        <p:spPr>
          <a:xfrm>
            <a:off x="3821039" y="5388211"/>
            <a:ext cx="64764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PP1</a:t>
            </a:r>
          </a:p>
        </p:txBody>
      </p:sp>
      <p:pic>
        <p:nvPicPr>
          <p:cNvPr id="5" name="Picture 2">
            <a:extLst>
              <a:ext uri="{FF2B5EF4-FFF2-40B4-BE49-F238E27FC236}">
                <a16:creationId xmlns:a16="http://schemas.microsoft.com/office/drawing/2014/main" id="{F291AEFD-D7D6-BD40-A6F1-BA2145D22DFA}"/>
              </a:ext>
            </a:extLst>
          </p:cNvPr>
          <p:cNvPicPr>
            <a:picLocks noChangeAspect="1"/>
          </p:cNvPicPr>
          <p:nvPr/>
        </p:nvPicPr>
        <p:blipFill>
          <a:blip r:embed="rId3">
            <a:lum/>
            <a:alphaModFix/>
          </a:blip>
          <a:srcRect/>
          <a:stretch>
            <a:fillRect/>
          </a:stretch>
        </p:blipFill>
        <p:spPr>
          <a:xfrm>
            <a:off x="6387119" y="554040"/>
            <a:ext cx="897839" cy="905759"/>
          </a:xfrm>
          <a:prstGeom prst="rect">
            <a:avLst/>
          </a:prstGeom>
          <a:noFill/>
          <a:ln>
            <a:noFill/>
          </a:ln>
        </p:spPr>
      </p:pic>
      <p:pic>
        <p:nvPicPr>
          <p:cNvPr id="6" name="Picture 4">
            <a:extLst>
              <a:ext uri="{FF2B5EF4-FFF2-40B4-BE49-F238E27FC236}">
                <a16:creationId xmlns:a16="http://schemas.microsoft.com/office/drawing/2014/main" id="{0414F31F-859E-9B41-B40D-0A8AA6678C97}"/>
              </a:ext>
            </a:extLst>
          </p:cNvPr>
          <p:cNvPicPr>
            <a:picLocks noChangeAspect="1"/>
          </p:cNvPicPr>
          <p:nvPr/>
        </p:nvPicPr>
        <p:blipFill>
          <a:blip r:embed="rId4">
            <a:lum/>
            <a:alphaModFix/>
          </a:blip>
          <a:srcRect/>
          <a:stretch>
            <a:fillRect/>
          </a:stretch>
        </p:blipFill>
        <p:spPr>
          <a:xfrm>
            <a:off x="408240" y="430560"/>
            <a:ext cx="1094760" cy="1104120"/>
          </a:xfrm>
          <a:prstGeom prst="rect">
            <a:avLst/>
          </a:prstGeom>
          <a:noFill/>
          <a:ln>
            <a:noFill/>
          </a:ln>
        </p:spPr>
      </p:pic>
      <p:grpSp>
        <p:nvGrpSpPr>
          <p:cNvPr id="7" name="Group 170">
            <a:extLst>
              <a:ext uri="{FF2B5EF4-FFF2-40B4-BE49-F238E27FC236}">
                <a16:creationId xmlns:a16="http://schemas.microsoft.com/office/drawing/2014/main" id="{56571070-FE63-7F46-93CA-8F5835A2C1D6}"/>
              </a:ext>
            </a:extLst>
          </p:cNvPr>
          <p:cNvGrpSpPr/>
          <p:nvPr/>
        </p:nvGrpSpPr>
        <p:grpSpPr>
          <a:xfrm>
            <a:off x="4763159" y="5609970"/>
            <a:ext cx="278640" cy="766440"/>
            <a:chOff x="4763159" y="5269319"/>
            <a:chExt cx="278640" cy="766440"/>
          </a:xfrm>
        </p:grpSpPr>
        <p:sp>
          <p:nvSpPr>
            <p:cNvPr id="8" name="Line 171">
              <a:extLst>
                <a:ext uri="{FF2B5EF4-FFF2-40B4-BE49-F238E27FC236}">
                  <a16:creationId xmlns:a16="http://schemas.microsoft.com/office/drawing/2014/main" id="{15F3D88D-D8A7-324A-827A-11171F04D2EF}"/>
                </a:ext>
              </a:extLst>
            </p:cNvPr>
            <p:cNvSpPr/>
            <p:nvPr/>
          </p:nvSpPr>
          <p:spPr>
            <a:xfrm>
              <a:off x="4780079" y="5646600"/>
              <a:ext cx="0" cy="389159"/>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 name="Line 172">
              <a:extLst>
                <a:ext uri="{FF2B5EF4-FFF2-40B4-BE49-F238E27FC236}">
                  <a16:creationId xmlns:a16="http://schemas.microsoft.com/office/drawing/2014/main" id="{CA0F390A-A199-694B-9A23-3483AC8D27DF}"/>
                </a:ext>
              </a:extLst>
            </p:cNvPr>
            <p:cNvSpPr/>
            <p:nvPr/>
          </p:nvSpPr>
          <p:spPr>
            <a:xfrm>
              <a:off x="5029920" y="5646600"/>
              <a:ext cx="0" cy="389159"/>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10" name="Group 173">
              <a:extLst>
                <a:ext uri="{FF2B5EF4-FFF2-40B4-BE49-F238E27FC236}">
                  <a16:creationId xmlns:a16="http://schemas.microsoft.com/office/drawing/2014/main" id="{4BB7FFFF-D726-6041-BBED-864209CEF202}"/>
                </a:ext>
              </a:extLst>
            </p:cNvPr>
            <p:cNvGrpSpPr/>
            <p:nvPr/>
          </p:nvGrpSpPr>
          <p:grpSpPr>
            <a:xfrm>
              <a:off x="4763159" y="5269319"/>
              <a:ext cx="278640" cy="511559"/>
              <a:chOff x="4763159" y="5269319"/>
              <a:chExt cx="278640" cy="511559"/>
            </a:xfrm>
          </p:grpSpPr>
          <p:sp>
            <p:nvSpPr>
              <p:cNvPr id="11" name="Freeform 174">
                <a:extLst>
                  <a:ext uri="{FF2B5EF4-FFF2-40B4-BE49-F238E27FC236}">
                    <a16:creationId xmlns:a16="http://schemas.microsoft.com/office/drawing/2014/main" id="{49B35142-9449-8F4B-BB4E-8EF547F7A44E}"/>
                  </a:ext>
                </a:extLst>
              </p:cNvPr>
              <p:cNvSpPr/>
              <p:nvPr/>
            </p:nvSpPr>
            <p:spPr>
              <a:xfrm>
                <a:off x="4764600" y="5269319"/>
                <a:ext cx="276840" cy="511559"/>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 name="Freeform 175">
                <a:extLst>
                  <a:ext uri="{FF2B5EF4-FFF2-40B4-BE49-F238E27FC236}">
                    <a16:creationId xmlns:a16="http://schemas.microsoft.com/office/drawing/2014/main" id="{6AAC05CC-3628-F444-9FA2-DBA721545FB1}"/>
                  </a:ext>
                </a:extLst>
              </p:cNvPr>
              <p:cNvSpPr/>
              <p:nvPr/>
            </p:nvSpPr>
            <p:spPr>
              <a:xfrm>
                <a:off x="4763159" y="5413320"/>
                <a:ext cx="278640" cy="365760"/>
              </a:xfrm>
              <a:custGeom>
                <a:avLst/>
                <a:gdLst>
                  <a:gd name="f0" fmla="val 0"/>
                  <a:gd name="f1" fmla="val 182"/>
                  <a:gd name="f2" fmla="val 237"/>
                  <a:gd name="f3" fmla="val 170"/>
                  <a:gd name="f4" fmla="val 146"/>
                  <a:gd name="f5" fmla="val 35"/>
                  <a:gd name="f6" fmla="val 173"/>
                </a:gdLst>
                <a:ahLst/>
                <a:cxnLst>
                  <a:cxn ang="3cd4">
                    <a:pos x="hc" y="t"/>
                  </a:cxn>
                  <a:cxn ang="0">
                    <a:pos x="r" y="vc"/>
                  </a:cxn>
                  <a:cxn ang="cd4">
                    <a:pos x="hc" y="b"/>
                  </a:cxn>
                  <a:cxn ang="cd2">
                    <a:pos x="l" y="vc"/>
                  </a:cxn>
                </a:cxnLst>
                <a:rect l="l" t="t" r="r" b="b"/>
                <a:pathLst>
                  <a:path w="182" h="237">
                    <a:moveTo>
                      <a:pt x="f0" y="f0"/>
                    </a:moveTo>
                    <a:lnTo>
                      <a:pt x="f1" y="f0"/>
                    </a:lnTo>
                    <a:lnTo>
                      <a:pt x="f1" y="f3"/>
                    </a:lnTo>
                    <a:lnTo>
                      <a:pt x="f4" y="f2"/>
                    </a:lnTo>
                    <a:lnTo>
                      <a:pt x="f5" y="f2"/>
                    </a:lnTo>
                    <a:lnTo>
                      <a:pt x="f0" y="f6"/>
                    </a:lnTo>
                    <a:lnTo>
                      <a:pt x="f0" y="f0"/>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grpSp>
        <p:nvGrpSpPr>
          <p:cNvPr id="13" name="Group 170">
            <a:extLst>
              <a:ext uri="{FF2B5EF4-FFF2-40B4-BE49-F238E27FC236}">
                <a16:creationId xmlns:a16="http://schemas.microsoft.com/office/drawing/2014/main" id="{A8A5A0CE-FCA1-2843-9858-18271C5ADE0B}"/>
              </a:ext>
            </a:extLst>
          </p:cNvPr>
          <p:cNvGrpSpPr/>
          <p:nvPr/>
        </p:nvGrpSpPr>
        <p:grpSpPr>
          <a:xfrm>
            <a:off x="4386600" y="5603851"/>
            <a:ext cx="278280" cy="766079"/>
            <a:chOff x="4386600" y="5263200"/>
            <a:chExt cx="278280" cy="766079"/>
          </a:xfrm>
        </p:grpSpPr>
        <p:sp>
          <p:nvSpPr>
            <p:cNvPr id="14" name="Line 171">
              <a:extLst>
                <a:ext uri="{FF2B5EF4-FFF2-40B4-BE49-F238E27FC236}">
                  <a16:creationId xmlns:a16="http://schemas.microsoft.com/office/drawing/2014/main" id="{3B77CD49-944C-BE4E-A9FB-85E890BEFD00}"/>
                </a:ext>
              </a:extLst>
            </p:cNvPr>
            <p:cNvSpPr/>
            <p:nvPr/>
          </p:nvSpPr>
          <p:spPr>
            <a:xfrm>
              <a:off x="4403159" y="5640120"/>
              <a:ext cx="0" cy="389159"/>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5" name="Line 172">
              <a:extLst>
                <a:ext uri="{FF2B5EF4-FFF2-40B4-BE49-F238E27FC236}">
                  <a16:creationId xmlns:a16="http://schemas.microsoft.com/office/drawing/2014/main" id="{00C58862-F661-AC4D-8BC6-BB63006D6C5A}"/>
                </a:ext>
              </a:extLst>
            </p:cNvPr>
            <p:cNvSpPr/>
            <p:nvPr/>
          </p:nvSpPr>
          <p:spPr>
            <a:xfrm>
              <a:off x="4653000" y="5640120"/>
              <a:ext cx="0" cy="389159"/>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16" name="Group 173">
              <a:extLst>
                <a:ext uri="{FF2B5EF4-FFF2-40B4-BE49-F238E27FC236}">
                  <a16:creationId xmlns:a16="http://schemas.microsoft.com/office/drawing/2014/main" id="{58F4C955-5DDA-1A4E-98F1-283A5F0E3732}"/>
                </a:ext>
              </a:extLst>
            </p:cNvPr>
            <p:cNvGrpSpPr/>
            <p:nvPr/>
          </p:nvGrpSpPr>
          <p:grpSpPr>
            <a:xfrm>
              <a:off x="4386600" y="5263200"/>
              <a:ext cx="278280" cy="511559"/>
              <a:chOff x="4386600" y="5263200"/>
              <a:chExt cx="278280" cy="511559"/>
            </a:xfrm>
          </p:grpSpPr>
          <p:sp>
            <p:nvSpPr>
              <p:cNvPr id="17" name="Freeform 174">
                <a:extLst>
                  <a:ext uri="{FF2B5EF4-FFF2-40B4-BE49-F238E27FC236}">
                    <a16:creationId xmlns:a16="http://schemas.microsoft.com/office/drawing/2014/main" id="{3223096D-2BC9-A94C-82F9-E201DDFEEB73}"/>
                  </a:ext>
                </a:extLst>
              </p:cNvPr>
              <p:cNvSpPr/>
              <p:nvPr/>
            </p:nvSpPr>
            <p:spPr>
              <a:xfrm>
                <a:off x="4388040" y="5263200"/>
                <a:ext cx="276840" cy="511559"/>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8" name="Freeform 175">
                <a:extLst>
                  <a:ext uri="{FF2B5EF4-FFF2-40B4-BE49-F238E27FC236}">
                    <a16:creationId xmlns:a16="http://schemas.microsoft.com/office/drawing/2014/main" id="{19297326-56B0-F046-A4C3-4B672C260D53}"/>
                  </a:ext>
                </a:extLst>
              </p:cNvPr>
              <p:cNvSpPr/>
              <p:nvPr/>
            </p:nvSpPr>
            <p:spPr>
              <a:xfrm>
                <a:off x="4386600" y="5407200"/>
                <a:ext cx="278280" cy="365760"/>
              </a:xfrm>
              <a:custGeom>
                <a:avLst/>
                <a:gdLst>
                  <a:gd name="f0" fmla="val 0"/>
                  <a:gd name="f1" fmla="val 182"/>
                  <a:gd name="f2" fmla="val 237"/>
                  <a:gd name="f3" fmla="val 170"/>
                  <a:gd name="f4" fmla="val 146"/>
                  <a:gd name="f5" fmla="val 35"/>
                  <a:gd name="f6" fmla="val 173"/>
                </a:gdLst>
                <a:ahLst/>
                <a:cxnLst>
                  <a:cxn ang="3cd4">
                    <a:pos x="hc" y="t"/>
                  </a:cxn>
                  <a:cxn ang="0">
                    <a:pos x="r" y="vc"/>
                  </a:cxn>
                  <a:cxn ang="cd4">
                    <a:pos x="hc" y="b"/>
                  </a:cxn>
                  <a:cxn ang="cd2">
                    <a:pos x="l" y="vc"/>
                  </a:cxn>
                </a:cxnLst>
                <a:rect l="l" t="t" r="r" b="b"/>
                <a:pathLst>
                  <a:path w="182" h="237">
                    <a:moveTo>
                      <a:pt x="f0" y="f0"/>
                    </a:moveTo>
                    <a:lnTo>
                      <a:pt x="f1" y="f0"/>
                    </a:lnTo>
                    <a:lnTo>
                      <a:pt x="f1" y="f3"/>
                    </a:lnTo>
                    <a:lnTo>
                      <a:pt x="f4" y="f2"/>
                    </a:lnTo>
                    <a:lnTo>
                      <a:pt x="f5" y="f2"/>
                    </a:lnTo>
                    <a:lnTo>
                      <a:pt x="f0" y="f6"/>
                    </a:lnTo>
                    <a:lnTo>
                      <a:pt x="f0" y="f0"/>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grpSp>
        <p:nvGrpSpPr>
          <p:cNvPr id="19" name="Group 170">
            <a:extLst>
              <a:ext uri="{FF2B5EF4-FFF2-40B4-BE49-F238E27FC236}">
                <a16:creationId xmlns:a16="http://schemas.microsoft.com/office/drawing/2014/main" id="{1C9B03D6-5123-B049-810C-639E6BB693B8}"/>
              </a:ext>
            </a:extLst>
          </p:cNvPr>
          <p:cNvGrpSpPr/>
          <p:nvPr/>
        </p:nvGrpSpPr>
        <p:grpSpPr>
          <a:xfrm>
            <a:off x="3514680" y="5603851"/>
            <a:ext cx="278640" cy="766079"/>
            <a:chOff x="3514680" y="5263200"/>
            <a:chExt cx="278640" cy="766079"/>
          </a:xfrm>
        </p:grpSpPr>
        <p:sp>
          <p:nvSpPr>
            <p:cNvPr id="20" name="Line 171">
              <a:extLst>
                <a:ext uri="{FF2B5EF4-FFF2-40B4-BE49-F238E27FC236}">
                  <a16:creationId xmlns:a16="http://schemas.microsoft.com/office/drawing/2014/main" id="{B5BE029D-D63C-2847-A5EA-C61D776ABCD8}"/>
                </a:ext>
              </a:extLst>
            </p:cNvPr>
            <p:cNvSpPr/>
            <p:nvPr/>
          </p:nvSpPr>
          <p:spPr>
            <a:xfrm>
              <a:off x="3531600" y="5640120"/>
              <a:ext cx="0" cy="389159"/>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1" name="Line 172">
              <a:extLst>
                <a:ext uri="{FF2B5EF4-FFF2-40B4-BE49-F238E27FC236}">
                  <a16:creationId xmlns:a16="http://schemas.microsoft.com/office/drawing/2014/main" id="{458C5903-C163-F345-A4E7-43F07977B573}"/>
                </a:ext>
              </a:extLst>
            </p:cNvPr>
            <p:cNvSpPr/>
            <p:nvPr/>
          </p:nvSpPr>
          <p:spPr>
            <a:xfrm>
              <a:off x="3781440" y="5640120"/>
              <a:ext cx="0" cy="389159"/>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22" name="Group 173">
              <a:extLst>
                <a:ext uri="{FF2B5EF4-FFF2-40B4-BE49-F238E27FC236}">
                  <a16:creationId xmlns:a16="http://schemas.microsoft.com/office/drawing/2014/main" id="{4C2DECBC-19C1-B244-8B25-0DC321739A9C}"/>
                </a:ext>
              </a:extLst>
            </p:cNvPr>
            <p:cNvGrpSpPr/>
            <p:nvPr/>
          </p:nvGrpSpPr>
          <p:grpSpPr>
            <a:xfrm>
              <a:off x="3514680" y="5263200"/>
              <a:ext cx="278640" cy="511559"/>
              <a:chOff x="3514680" y="5263200"/>
              <a:chExt cx="278640" cy="511559"/>
            </a:xfrm>
          </p:grpSpPr>
          <p:sp>
            <p:nvSpPr>
              <p:cNvPr id="23" name="Freeform 174">
                <a:extLst>
                  <a:ext uri="{FF2B5EF4-FFF2-40B4-BE49-F238E27FC236}">
                    <a16:creationId xmlns:a16="http://schemas.microsoft.com/office/drawing/2014/main" id="{E020CF9E-BD86-8245-8E28-649DC224409D}"/>
                  </a:ext>
                </a:extLst>
              </p:cNvPr>
              <p:cNvSpPr/>
              <p:nvPr/>
            </p:nvSpPr>
            <p:spPr>
              <a:xfrm>
                <a:off x="3516120" y="5263200"/>
                <a:ext cx="276840" cy="511559"/>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4" name="Freeform 175">
                <a:extLst>
                  <a:ext uri="{FF2B5EF4-FFF2-40B4-BE49-F238E27FC236}">
                    <a16:creationId xmlns:a16="http://schemas.microsoft.com/office/drawing/2014/main" id="{5BDFE78E-AA2B-9C48-81D0-C20670CB08D3}"/>
                  </a:ext>
                </a:extLst>
              </p:cNvPr>
              <p:cNvSpPr/>
              <p:nvPr/>
            </p:nvSpPr>
            <p:spPr>
              <a:xfrm>
                <a:off x="3514680" y="5407200"/>
                <a:ext cx="278640" cy="365760"/>
              </a:xfrm>
              <a:custGeom>
                <a:avLst/>
                <a:gdLst>
                  <a:gd name="f0" fmla="val 0"/>
                  <a:gd name="f1" fmla="val 182"/>
                  <a:gd name="f2" fmla="val 237"/>
                  <a:gd name="f3" fmla="val 170"/>
                  <a:gd name="f4" fmla="val 146"/>
                  <a:gd name="f5" fmla="val 35"/>
                  <a:gd name="f6" fmla="val 173"/>
                </a:gdLst>
                <a:ahLst/>
                <a:cxnLst>
                  <a:cxn ang="3cd4">
                    <a:pos x="hc" y="t"/>
                  </a:cxn>
                  <a:cxn ang="0">
                    <a:pos x="r" y="vc"/>
                  </a:cxn>
                  <a:cxn ang="cd4">
                    <a:pos x="hc" y="b"/>
                  </a:cxn>
                  <a:cxn ang="cd2">
                    <a:pos x="l" y="vc"/>
                  </a:cxn>
                </a:cxnLst>
                <a:rect l="l" t="t" r="r" b="b"/>
                <a:pathLst>
                  <a:path w="182" h="237">
                    <a:moveTo>
                      <a:pt x="f0" y="f0"/>
                    </a:moveTo>
                    <a:lnTo>
                      <a:pt x="f1" y="f0"/>
                    </a:lnTo>
                    <a:lnTo>
                      <a:pt x="f1" y="f3"/>
                    </a:lnTo>
                    <a:lnTo>
                      <a:pt x="f4" y="f2"/>
                    </a:lnTo>
                    <a:lnTo>
                      <a:pt x="f5" y="f2"/>
                    </a:lnTo>
                    <a:lnTo>
                      <a:pt x="f0" y="f6"/>
                    </a:lnTo>
                    <a:lnTo>
                      <a:pt x="f0" y="f0"/>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grpSp>
        <p:nvGrpSpPr>
          <p:cNvPr id="25" name="Group 170">
            <a:extLst>
              <a:ext uri="{FF2B5EF4-FFF2-40B4-BE49-F238E27FC236}">
                <a16:creationId xmlns:a16="http://schemas.microsoft.com/office/drawing/2014/main" id="{260BEC1C-6397-CF46-8670-6053FEE238F7}"/>
              </a:ext>
            </a:extLst>
          </p:cNvPr>
          <p:cNvGrpSpPr/>
          <p:nvPr/>
        </p:nvGrpSpPr>
        <p:grpSpPr>
          <a:xfrm>
            <a:off x="3115080" y="5609970"/>
            <a:ext cx="278280" cy="766440"/>
            <a:chOff x="3115080" y="5269319"/>
            <a:chExt cx="278280" cy="766440"/>
          </a:xfrm>
        </p:grpSpPr>
        <p:sp>
          <p:nvSpPr>
            <p:cNvPr id="26" name="Line 171">
              <a:extLst>
                <a:ext uri="{FF2B5EF4-FFF2-40B4-BE49-F238E27FC236}">
                  <a16:creationId xmlns:a16="http://schemas.microsoft.com/office/drawing/2014/main" id="{AC7CD0A4-E1E2-DC44-9431-9C902739B3ED}"/>
                </a:ext>
              </a:extLst>
            </p:cNvPr>
            <p:cNvSpPr/>
            <p:nvPr/>
          </p:nvSpPr>
          <p:spPr>
            <a:xfrm>
              <a:off x="3131640" y="5646600"/>
              <a:ext cx="0" cy="389159"/>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7" name="Line 172">
              <a:extLst>
                <a:ext uri="{FF2B5EF4-FFF2-40B4-BE49-F238E27FC236}">
                  <a16:creationId xmlns:a16="http://schemas.microsoft.com/office/drawing/2014/main" id="{317D3920-9A82-EF48-BBD4-28FECF211F0D}"/>
                </a:ext>
              </a:extLst>
            </p:cNvPr>
            <p:cNvSpPr/>
            <p:nvPr/>
          </p:nvSpPr>
          <p:spPr>
            <a:xfrm>
              <a:off x="3381480" y="5646600"/>
              <a:ext cx="0" cy="389159"/>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28" name="Group 173">
              <a:extLst>
                <a:ext uri="{FF2B5EF4-FFF2-40B4-BE49-F238E27FC236}">
                  <a16:creationId xmlns:a16="http://schemas.microsoft.com/office/drawing/2014/main" id="{B30B18E4-40CB-DC4E-A9B8-391E41D47FF8}"/>
                </a:ext>
              </a:extLst>
            </p:cNvPr>
            <p:cNvGrpSpPr/>
            <p:nvPr/>
          </p:nvGrpSpPr>
          <p:grpSpPr>
            <a:xfrm>
              <a:off x="3115080" y="5269319"/>
              <a:ext cx="278280" cy="511559"/>
              <a:chOff x="3115080" y="5269319"/>
              <a:chExt cx="278280" cy="511559"/>
            </a:xfrm>
          </p:grpSpPr>
          <p:sp>
            <p:nvSpPr>
              <p:cNvPr id="29" name="Freeform 174">
                <a:extLst>
                  <a:ext uri="{FF2B5EF4-FFF2-40B4-BE49-F238E27FC236}">
                    <a16:creationId xmlns:a16="http://schemas.microsoft.com/office/drawing/2014/main" id="{0CA7B44A-1390-124F-BA70-4C797BDF8ADB}"/>
                  </a:ext>
                </a:extLst>
              </p:cNvPr>
              <p:cNvSpPr/>
              <p:nvPr/>
            </p:nvSpPr>
            <p:spPr>
              <a:xfrm>
                <a:off x="3116520" y="5269319"/>
                <a:ext cx="276840" cy="511559"/>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0" name="Freeform 175">
                <a:extLst>
                  <a:ext uri="{FF2B5EF4-FFF2-40B4-BE49-F238E27FC236}">
                    <a16:creationId xmlns:a16="http://schemas.microsoft.com/office/drawing/2014/main" id="{8E208FF9-2E7B-294D-AFC6-207236030EF8}"/>
                  </a:ext>
                </a:extLst>
              </p:cNvPr>
              <p:cNvSpPr/>
              <p:nvPr/>
            </p:nvSpPr>
            <p:spPr>
              <a:xfrm>
                <a:off x="3115080" y="5413320"/>
                <a:ext cx="278280" cy="365760"/>
              </a:xfrm>
              <a:custGeom>
                <a:avLst/>
                <a:gdLst>
                  <a:gd name="f0" fmla="val 0"/>
                  <a:gd name="f1" fmla="val 182"/>
                  <a:gd name="f2" fmla="val 237"/>
                  <a:gd name="f3" fmla="val 170"/>
                  <a:gd name="f4" fmla="val 146"/>
                  <a:gd name="f5" fmla="val 35"/>
                  <a:gd name="f6" fmla="val 173"/>
                </a:gdLst>
                <a:ahLst/>
                <a:cxnLst>
                  <a:cxn ang="3cd4">
                    <a:pos x="hc" y="t"/>
                  </a:cxn>
                  <a:cxn ang="0">
                    <a:pos x="r" y="vc"/>
                  </a:cxn>
                  <a:cxn ang="cd4">
                    <a:pos x="hc" y="b"/>
                  </a:cxn>
                  <a:cxn ang="cd2">
                    <a:pos x="l" y="vc"/>
                  </a:cxn>
                </a:cxnLst>
                <a:rect l="l" t="t" r="r" b="b"/>
                <a:pathLst>
                  <a:path w="182" h="237">
                    <a:moveTo>
                      <a:pt x="f0" y="f0"/>
                    </a:moveTo>
                    <a:lnTo>
                      <a:pt x="f1" y="f0"/>
                    </a:lnTo>
                    <a:lnTo>
                      <a:pt x="f1" y="f3"/>
                    </a:lnTo>
                    <a:lnTo>
                      <a:pt x="f4" y="f2"/>
                    </a:lnTo>
                    <a:lnTo>
                      <a:pt x="f5" y="f2"/>
                    </a:lnTo>
                    <a:lnTo>
                      <a:pt x="f0" y="f6"/>
                    </a:lnTo>
                    <a:lnTo>
                      <a:pt x="f0" y="f0"/>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grpSp>
        <p:nvGrpSpPr>
          <p:cNvPr id="31" name="Group 723">
            <a:extLst>
              <a:ext uri="{FF2B5EF4-FFF2-40B4-BE49-F238E27FC236}">
                <a16:creationId xmlns:a16="http://schemas.microsoft.com/office/drawing/2014/main" id="{FA4D980A-270B-0741-8FEE-0C30B644F1C9}"/>
              </a:ext>
            </a:extLst>
          </p:cNvPr>
          <p:cNvGrpSpPr/>
          <p:nvPr/>
        </p:nvGrpSpPr>
        <p:grpSpPr>
          <a:xfrm>
            <a:off x="4045319" y="5729851"/>
            <a:ext cx="146880" cy="614880"/>
            <a:chOff x="4045319" y="5389200"/>
            <a:chExt cx="146880" cy="614880"/>
          </a:xfrm>
        </p:grpSpPr>
        <p:sp>
          <p:nvSpPr>
            <p:cNvPr id="32" name="Oval 724">
              <a:extLst>
                <a:ext uri="{FF2B5EF4-FFF2-40B4-BE49-F238E27FC236}">
                  <a16:creationId xmlns:a16="http://schemas.microsoft.com/office/drawing/2014/main" id="{E0D502F1-D690-EF4F-83AB-CC05061C204E}"/>
                </a:ext>
              </a:extLst>
            </p:cNvPr>
            <p:cNvSpPr/>
            <p:nvPr/>
          </p:nvSpPr>
          <p:spPr>
            <a:xfrm>
              <a:off x="4083840" y="5389200"/>
              <a:ext cx="69840" cy="817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00CCFF"/>
            </a:solidFill>
            <a:ln w="1260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3" name="Oval 725">
              <a:extLst>
                <a:ext uri="{FF2B5EF4-FFF2-40B4-BE49-F238E27FC236}">
                  <a16:creationId xmlns:a16="http://schemas.microsoft.com/office/drawing/2014/main" id="{DE1CE0F7-88C1-8246-9DFA-2DC70EB0D7AF}"/>
                </a:ext>
              </a:extLst>
            </p:cNvPr>
            <p:cNvSpPr/>
            <p:nvPr/>
          </p:nvSpPr>
          <p:spPr>
            <a:xfrm>
              <a:off x="4045319" y="5514480"/>
              <a:ext cx="146880" cy="1695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00CCFF"/>
            </a:solidFill>
            <a:ln w="1260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4" name="Freeform 726">
              <a:extLst>
                <a:ext uri="{FF2B5EF4-FFF2-40B4-BE49-F238E27FC236}">
                  <a16:creationId xmlns:a16="http://schemas.microsoft.com/office/drawing/2014/main" id="{BF7BD12F-C967-3449-A124-324F6F3B1665}"/>
                </a:ext>
              </a:extLst>
            </p:cNvPr>
            <p:cNvSpPr/>
            <p:nvPr/>
          </p:nvSpPr>
          <p:spPr>
            <a:xfrm>
              <a:off x="4066560" y="5656680"/>
              <a:ext cx="104040" cy="347400"/>
            </a:xfrm>
            <a:custGeom>
              <a:avLst/>
              <a:gdLst>
                <a:gd name="f0" fmla="val 0"/>
                <a:gd name="f1" fmla="val 147"/>
                <a:gd name="f2" fmla="val 123"/>
                <a:gd name="f3" fmla="val 425"/>
                <a:gd name="f4" fmla="val 21"/>
              </a:gdLst>
              <a:ahLst/>
              <a:cxnLst>
                <a:cxn ang="3cd4">
                  <a:pos x="hc" y="t"/>
                </a:cxn>
                <a:cxn ang="0">
                  <a:pos x="r" y="vc"/>
                </a:cxn>
                <a:cxn ang="cd4">
                  <a:pos x="hc" y="b"/>
                </a:cxn>
                <a:cxn ang="cd2">
                  <a:pos x="l" y="vc"/>
                </a:cxn>
              </a:cxnLst>
              <a:rect l="l" t="t" r="r" b="b"/>
              <a:pathLst>
                <a:path w="148" h="426">
                  <a:moveTo>
                    <a:pt x="f0" y="f0"/>
                  </a:moveTo>
                  <a:lnTo>
                    <a:pt x="f1" y="f0"/>
                  </a:lnTo>
                  <a:lnTo>
                    <a:pt x="f2" y="f3"/>
                  </a:lnTo>
                  <a:lnTo>
                    <a:pt x="f4" y="f3"/>
                  </a:lnTo>
                  <a:lnTo>
                    <a:pt x="f0"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5" name="Rectangle 727">
              <a:extLst>
                <a:ext uri="{FF2B5EF4-FFF2-40B4-BE49-F238E27FC236}">
                  <a16:creationId xmlns:a16="http://schemas.microsoft.com/office/drawing/2014/main" id="{06CE73D8-5746-DF45-906C-B329128EC554}"/>
                </a:ext>
              </a:extLst>
            </p:cNvPr>
            <p:cNvSpPr/>
            <p:nvPr/>
          </p:nvSpPr>
          <p:spPr>
            <a:xfrm>
              <a:off x="4082400" y="5432400"/>
              <a:ext cx="71280" cy="87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CCFF"/>
            </a:solidFill>
            <a:ln w="12600">
              <a:solidFill>
                <a:srgbClr val="000000"/>
              </a:solidFill>
              <a:prstDash val="solid"/>
              <a:miter/>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6" name="Rectangle 728">
              <a:extLst>
                <a:ext uri="{FF2B5EF4-FFF2-40B4-BE49-F238E27FC236}">
                  <a16:creationId xmlns:a16="http://schemas.microsoft.com/office/drawing/2014/main" id="{D24E5D24-AD1E-D242-8253-12AC75EF8D37}"/>
                </a:ext>
              </a:extLst>
            </p:cNvPr>
            <p:cNvSpPr/>
            <p:nvPr/>
          </p:nvSpPr>
          <p:spPr>
            <a:xfrm>
              <a:off x="4069800" y="5652000"/>
              <a:ext cx="96120" cy="1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CCFF"/>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7" name="Rectangle 729">
              <a:extLst>
                <a:ext uri="{FF2B5EF4-FFF2-40B4-BE49-F238E27FC236}">
                  <a16:creationId xmlns:a16="http://schemas.microsoft.com/office/drawing/2014/main" id="{89B9CD31-736B-CC46-9A2D-7EF7082673E9}"/>
                </a:ext>
              </a:extLst>
            </p:cNvPr>
            <p:cNvSpPr/>
            <p:nvPr/>
          </p:nvSpPr>
          <p:spPr>
            <a:xfrm>
              <a:off x="4091400" y="5513040"/>
              <a:ext cx="52920" cy="15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CCFF"/>
            </a:solidFill>
            <a:ln w="12600">
              <a:solidFill>
                <a:srgbClr val="00CCFF"/>
              </a:solidFill>
              <a:prstDash val="solid"/>
              <a:miter/>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8" name="Rectangle 730">
              <a:extLst>
                <a:ext uri="{FF2B5EF4-FFF2-40B4-BE49-F238E27FC236}">
                  <a16:creationId xmlns:a16="http://schemas.microsoft.com/office/drawing/2014/main" id="{DD4F0544-22EE-A145-B57D-C8771E57A39D}"/>
                </a:ext>
              </a:extLst>
            </p:cNvPr>
            <p:cNvSpPr/>
            <p:nvPr/>
          </p:nvSpPr>
          <p:spPr>
            <a:xfrm>
              <a:off x="4089960" y="5428080"/>
              <a:ext cx="54720" cy="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CCFF"/>
            </a:solidFill>
            <a:ln w="12600">
              <a:solidFill>
                <a:srgbClr val="00CCFF"/>
              </a:solidFill>
              <a:prstDash val="solid"/>
              <a:miter/>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sp>
        <p:nvSpPr>
          <p:cNvPr id="39" name="TextBox 79">
            <a:extLst>
              <a:ext uri="{FF2B5EF4-FFF2-40B4-BE49-F238E27FC236}">
                <a16:creationId xmlns:a16="http://schemas.microsoft.com/office/drawing/2014/main" id="{8F3C23FF-A2BB-3D42-9E7D-823B09DBDB31}"/>
              </a:ext>
            </a:extLst>
          </p:cNvPr>
          <p:cNvSpPr/>
          <p:nvPr/>
        </p:nvSpPr>
        <p:spPr>
          <a:xfrm>
            <a:off x="1040399" y="4881691"/>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T5</a:t>
            </a:r>
          </a:p>
        </p:txBody>
      </p:sp>
      <p:sp>
        <p:nvSpPr>
          <p:cNvPr id="40" name="TextBox 86">
            <a:extLst>
              <a:ext uri="{FF2B5EF4-FFF2-40B4-BE49-F238E27FC236}">
                <a16:creationId xmlns:a16="http://schemas.microsoft.com/office/drawing/2014/main" id="{301F0A71-E586-E140-8DAE-3E2C4F9D7D05}"/>
              </a:ext>
            </a:extLst>
          </p:cNvPr>
          <p:cNvSpPr/>
          <p:nvPr/>
        </p:nvSpPr>
        <p:spPr>
          <a:xfrm>
            <a:off x="1802880" y="4848571"/>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T6</a:t>
            </a:r>
          </a:p>
        </p:txBody>
      </p:sp>
      <p:sp>
        <p:nvSpPr>
          <p:cNvPr id="41" name="TextBox 87">
            <a:extLst>
              <a:ext uri="{FF2B5EF4-FFF2-40B4-BE49-F238E27FC236}">
                <a16:creationId xmlns:a16="http://schemas.microsoft.com/office/drawing/2014/main" id="{4A3036B6-1D3F-9B4F-B163-128253EBE68A}"/>
              </a:ext>
            </a:extLst>
          </p:cNvPr>
          <p:cNvSpPr/>
          <p:nvPr/>
        </p:nvSpPr>
        <p:spPr>
          <a:xfrm>
            <a:off x="6321600" y="4793851"/>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T8</a:t>
            </a:r>
          </a:p>
        </p:txBody>
      </p:sp>
      <p:sp>
        <p:nvSpPr>
          <p:cNvPr id="42" name="TextBox 88">
            <a:extLst>
              <a:ext uri="{FF2B5EF4-FFF2-40B4-BE49-F238E27FC236}">
                <a16:creationId xmlns:a16="http://schemas.microsoft.com/office/drawing/2014/main" id="{428C3438-9CA3-F44B-A079-664BB3316F6A}"/>
              </a:ext>
            </a:extLst>
          </p:cNvPr>
          <p:cNvSpPr/>
          <p:nvPr/>
        </p:nvSpPr>
        <p:spPr>
          <a:xfrm>
            <a:off x="3396960" y="5229091"/>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T2</a:t>
            </a:r>
          </a:p>
        </p:txBody>
      </p:sp>
      <p:sp>
        <p:nvSpPr>
          <p:cNvPr id="43" name="TextBox 89">
            <a:extLst>
              <a:ext uri="{FF2B5EF4-FFF2-40B4-BE49-F238E27FC236}">
                <a16:creationId xmlns:a16="http://schemas.microsoft.com/office/drawing/2014/main" id="{6BA37022-34C9-2546-9F3C-A00261247655}"/>
              </a:ext>
            </a:extLst>
          </p:cNvPr>
          <p:cNvSpPr/>
          <p:nvPr/>
        </p:nvSpPr>
        <p:spPr>
          <a:xfrm>
            <a:off x="4728239" y="5219011"/>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T4</a:t>
            </a:r>
          </a:p>
        </p:txBody>
      </p:sp>
      <p:sp>
        <p:nvSpPr>
          <p:cNvPr id="44" name="TextBox 90">
            <a:extLst>
              <a:ext uri="{FF2B5EF4-FFF2-40B4-BE49-F238E27FC236}">
                <a16:creationId xmlns:a16="http://schemas.microsoft.com/office/drawing/2014/main" id="{4DF5F5A3-C017-764F-A70A-B45684DAD5C5}"/>
              </a:ext>
            </a:extLst>
          </p:cNvPr>
          <p:cNvSpPr/>
          <p:nvPr/>
        </p:nvSpPr>
        <p:spPr>
          <a:xfrm>
            <a:off x="4265280" y="5219011"/>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T3</a:t>
            </a:r>
          </a:p>
        </p:txBody>
      </p:sp>
      <p:sp>
        <p:nvSpPr>
          <p:cNvPr id="45" name="TextBox 92">
            <a:extLst>
              <a:ext uri="{FF2B5EF4-FFF2-40B4-BE49-F238E27FC236}">
                <a16:creationId xmlns:a16="http://schemas.microsoft.com/office/drawing/2014/main" id="{35C8F8B3-46BF-C542-AA69-21192D1327F8}"/>
              </a:ext>
            </a:extLst>
          </p:cNvPr>
          <p:cNvSpPr/>
          <p:nvPr/>
        </p:nvSpPr>
        <p:spPr>
          <a:xfrm>
            <a:off x="5694840" y="4752091"/>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T7</a:t>
            </a:r>
          </a:p>
        </p:txBody>
      </p:sp>
      <p:sp>
        <p:nvSpPr>
          <p:cNvPr id="46" name="Rectangle 9">
            <a:extLst>
              <a:ext uri="{FF2B5EF4-FFF2-40B4-BE49-F238E27FC236}">
                <a16:creationId xmlns:a16="http://schemas.microsoft.com/office/drawing/2014/main" id="{CC985FC2-27BC-4C44-9A5A-F3C3AF1CDD76}"/>
              </a:ext>
            </a:extLst>
          </p:cNvPr>
          <p:cNvSpPr/>
          <p:nvPr/>
        </p:nvSpPr>
        <p:spPr>
          <a:xfrm>
            <a:off x="3821400" y="7751250"/>
            <a:ext cx="567720" cy="1180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BE0E3">
              <a:alpha val="51000"/>
            </a:srgbClr>
          </a:solidFill>
          <a:ln w="9360">
            <a:solidFill>
              <a:srgbClr val="000000"/>
            </a:solidFill>
            <a:prstDash val="solid"/>
            <a:miter/>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7" name="Straight Connector 103">
            <a:extLst>
              <a:ext uri="{FF2B5EF4-FFF2-40B4-BE49-F238E27FC236}">
                <a16:creationId xmlns:a16="http://schemas.microsoft.com/office/drawing/2014/main" id="{05DFB03A-7306-EE42-A295-5EF35CFE9031}"/>
              </a:ext>
            </a:extLst>
          </p:cNvPr>
          <p:cNvSpPr/>
          <p:nvPr/>
        </p:nvSpPr>
        <p:spPr>
          <a:xfrm flipH="1" flipV="1">
            <a:off x="4403159" y="8930971"/>
            <a:ext cx="324721" cy="51768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8" name="TextBox 104">
            <a:extLst>
              <a:ext uri="{FF2B5EF4-FFF2-40B4-BE49-F238E27FC236}">
                <a16:creationId xmlns:a16="http://schemas.microsoft.com/office/drawing/2014/main" id="{3D05EAB0-2176-CA40-91E9-D10C8A7E770B}"/>
              </a:ext>
            </a:extLst>
          </p:cNvPr>
          <p:cNvSpPr/>
          <p:nvPr/>
        </p:nvSpPr>
        <p:spPr>
          <a:xfrm>
            <a:off x="3935159" y="9041851"/>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P1</a:t>
            </a:r>
          </a:p>
        </p:txBody>
      </p:sp>
      <p:sp>
        <p:nvSpPr>
          <p:cNvPr id="49" name="Straight Connector 105">
            <a:extLst>
              <a:ext uri="{FF2B5EF4-FFF2-40B4-BE49-F238E27FC236}">
                <a16:creationId xmlns:a16="http://schemas.microsoft.com/office/drawing/2014/main" id="{74315831-49FF-1549-99D2-577A627B8583}"/>
              </a:ext>
            </a:extLst>
          </p:cNvPr>
          <p:cNvSpPr/>
          <p:nvPr/>
        </p:nvSpPr>
        <p:spPr>
          <a:xfrm flipH="1">
            <a:off x="3483720" y="8930971"/>
            <a:ext cx="336960" cy="65448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0" name="Freeform 301">
            <a:extLst>
              <a:ext uri="{FF2B5EF4-FFF2-40B4-BE49-F238E27FC236}">
                <a16:creationId xmlns:a16="http://schemas.microsoft.com/office/drawing/2014/main" id="{61D63764-C8D2-A94D-A16F-0348ACF719FA}"/>
              </a:ext>
            </a:extLst>
          </p:cNvPr>
          <p:cNvSpPr/>
          <p:nvPr/>
        </p:nvSpPr>
        <p:spPr>
          <a:xfrm flipH="1">
            <a:off x="2491920" y="5780611"/>
            <a:ext cx="185760" cy="1970640"/>
          </a:xfrm>
          <a:custGeom>
            <a:avLst/>
            <a:gdLst>
              <a:gd name="f0" fmla="val 0"/>
              <a:gd name="f1" fmla="val 240"/>
              <a:gd name="f2" fmla="val 840"/>
              <a:gd name="f3" fmla="val 480"/>
              <a:gd name="f4" fmla="val 120"/>
            </a:gdLst>
            <a:ahLst/>
            <a:cxnLst>
              <a:cxn ang="3cd4">
                <a:pos x="hc" y="t"/>
              </a:cxn>
              <a:cxn ang="0">
                <a:pos x="r" y="vc"/>
              </a:cxn>
              <a:cxn ang="cd4">
                <a:pos x="hc" y="b"/>
              </a:cxn>
              <a:cxn ang="cd2">
                <a:pos x="l" y="vc"/>
              </a:cxn>
            </a:cxnLst>
            <a:rect l="l" t="t" r="r" b="b"/>
            <a:pathLst>
              <a:path w="240" h="840">
                <a:moveTo>
                  <a:pt x="f0" y="f3"/>
                </a:moveTo>
                <a:lnTo>
                  <a:pt x="f1" y="f2"/>
                </a:lnTo>
                <a:lnTo>
                  <a:pt x="f1" y="f4"/>
                </a:lnTo>
                <a:lnTo>
                  <a:pt x="f0" y="f0"/>
                </a:lnTo>
                <a:lnTo>
                  <a:pt x="f0" y="f3"/>
                </a:lnTo>
                <a:close/>
              </a:path>
            </a:pathLst>
          </a:custGeom>
          <a:solidFill>
            <a:srgbClr val="BBE0E3"/>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1" name="Freeform 301">
            <a:extLst>
              <a:ext uri="{FF2B5EF4-FFF2-40B4-BE49-F238E27FC236}">
                <a16:creationId xmlns:a16="http://schemas.microsoft.com/office/drawing/2014/main" id="{0BB8696F-6F6A-1244-B153-FAF9DC077E5B}"/>
              </a:ext>
            </a:extLst>
          </p:cNvPr>
          <p:cNvSpPr/>
          <p:nvPr/>
        </p:nvSpPr>
        <p:spPr>
          <a:xfrm>
            <a:off x="5357520" y="5535091"/>
            <a:ext cx="185760" cy="1970640"/>
          </a:xfrm>
          <a:custGeom>
            <a:avLst/>
            <a:gdLst>
              <a:gd name="f0" fmla="val 0"/>
              <a:gd name="f1" fmla="val 240"/>
              <a:gd name="f2" fmla="val 840"/>
              <a:gd name="f3" fmla="val 480"/>
              <a:gd name="f4" fmla="val 120"/>
            </a:gdLst>
            <a:ahLst/>
            <a:cxnLst>
              <a:cxn ang="3cd4">
                <a:pos x="hc" y="t"/>
              </a:cxn>
              <a:cxn ang="0">
                <a:pos x="r" y="vc"/>
              </a:cxn>
              <a:cxn ang="cd4">
                <a:pos x="hc" y="b"/>
              </a:cxn>
              <a:cxn ang="cd2">
                <a:pos x="l" y="vc"/>
              </a:cxn>
            </a:cxnLst>
            <a:rect l="l" t="t" r="r" b="b"/>
            <a:pathLst>
              <a:path w="240" h="840">
                <a:moveTo>
                  <a:pt x="f0" y="f3"/>
                </a:moveTo>
                <a:lnTo>
                  <a:pt x="f1" y="f2"/>
                </a:lnTo>
                <a:lnTo>
                  <a:pt x="f1" y="f4"/>
                </a:lnTo>
                <a:lnTo>
                  <a:pt x="f0" y="f0"/>
                </a:lnTo>
                <a:lnTo>
                  <a:pt x="f0" y="f3"/>
                </a:lnTo>
                <a:close/>
              </a:path>
            </a:pathLst>
          </a:custGeom>
          <a:solidFill>
            <a:srgbClr val="BBE0E3"/>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2" name="TextBox 116">
            <a:extLst>
              <a:ext uri="{FF2B5EF4-FFF2-40B4-BE49-F238E27FC236}">
                <a16:creationId xmlns:a16="http://schemas.microsoft.com/office/drawing/2014/main" id="{30B68451-522F-2E40-AFEE-5ADE3CE76179}"/>
              </a:ext>
            </a:extLst>
          </p:cNvPr>
          <p:cNvSpPr/>
          <p:nvPr/>
        </p:nvSpPr>
        <p:spPr>
          <a:xfrm>
            <a:off x="2310120" y="7982011"/>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P2</a:t>
            </a:r>
          </a:p>
        </p:txBody>
      </p:sp>
      <p:sp>
        <p:nvSpPr>
          <p:cNvPr id="53" name="Straight Connector 117">
            <a:extLst>
              <a:ext uri="{FF2B5EF4-FFF2-40B4-BE49-F238E27FC236}">
                <a16:creationId xmlns:a16="http://schemas.microsoft.com/office/drawing/2014/main" id="{A9D00C8C-1672-1843-AF05-8681E80773D8}"/>
              </a:ext>
            </a:extLst>
          </p:cNvPr>
          <p:cNvSpPr/>
          <p:nvPr/>
        </p:nvSpPr>
        <p:spPr>
          <a:xfrm flipH="1">
            <a:off x="2148840" y="7744411"/>
            <a:ext cx="336960" cy="65448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4" name="Straight Connector 118">
            <a:extLst>
              <a:ext uri="{FF2B5EF4-FFF2-40B4-BE49-F238E27FC236}">
                <a16:creationId xmlns:a16="http://schemas.microsoft.com/office/drawing/2014/main" id="{06686A69-A2AA-BA41-B784-2D73E7A05C54}"/>
              </a:ext>
            </a:extLst>
          </p:cNvPr>
          <p:cNvSpPr/>
          <p:nvPr/>
        </p:nvSpPr>
        <p:spPr>
          <a:xfrm flipH="1" flipV="1">
            <a:off x="5568120" y="7494571"/>
            <a:ext cx="324720" cy="51804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5" name="TextBox 119">
            <a:extLst>
              <a:ext uri="{FF2B5EF4-FFF2-40B4-BE49-F238E27FC236}">
                <a16:creationId xmlns:a16="http://schemas.microsoft.com/office/drawing/2014/main" id="{F342D223-0FA7-4D43-881F-D2F178D85D04}"/>
              </a:ext>
            </a:extLst>
          </p:cNvPr>
          <p:cNvSpPr/>
          <p:nvPr/>
        </p:nvSpPr>
        <p:spPr>
          <a:xfrm>
            <a:off x="5260320" y="7751250"/>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P3</a:t>
            </a:r>
          </a:p>
        </p:txBody>
      </p:sp>
      <p:grpSp>
        <p:nvGrpSpPr>
          <p:cNvPr id="56" name="Group 29">
            <a:extLst>
              <a:ext uri="{FF2B5EF4-FFF2-40B4-BE49-F238E27FC236}">
                <a16:creationId xmlns:a16="http://schemas.microsoft.com/office/drawing/2014/main" id="{76CC37C6-71D5-694E-8099-C4022DE37731}"/>
              </a:ext>
            </a:extLst>
          </p:cNvPr>
          <p:cNvGrpSpPr/>
          <p:nvPr/>
        </p:nvGrpSpPr>
        <p:grpSpPr>
          <a:xfrm>
            <a:off x="1851119" y="5291011"/>
            <a:ext cx="276840" cy="769320"/>
            <a:chOff x="1851119" y="4950360"/>
            <a:chExt cx="276840" cy="769320"/>
          </a:xfrm>
        </p:grpSpPr>
        <p:sp>
          <p:nvSpPr>
            <p:cNvPr id="57" name="Line 30">
              <a:extLst>
                <a:ext uri="{FF2B5EF4-FFF2-40B4-BE49-F238E27FC236}">
                  <a16:creationId xmlns:a16="http://schemas.microsoft.com/office/drawing/2014/main" id="{450E295E-644F-6C4A-A70E-255FD46302EC}"/>
                </a:ext>
              </a:extLst>
            </p:cNvPr>
            <p:cNvSpPr/>
            <p:nvPr/>
          </p:nvSpPr>
          <p:spPr>
            <a:xfrm>
              <a:off x="1861920" y="5328720"/>
              <a:ext cx="0" cy="39096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8" name="Line 31">
              <a:extLst>
                <a:ext uri="{FF2B5EF4-FFF2-40B4-BE49-F238E27FC236}">
                  <a16:creationId xmlns:a16="http://schemas.microsoft.com/office/drawing/2014/main" id="{3E8C5128-2592-5F49-9D90-658F5F55F215}"/>
                </a:ext>
              </a:extLst>
            </p:cNvPr>
            <p:cNvSpPr/>
            <p:nvPr/>
          </p:nvSpPr>
          <p:spPr>
            <a:xfrm>
              <a:off x="2116440" y="5328720"/>
              <a:ext cx="0" cy="39096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9" name="Freeform 32">
              <a:extLst>
                <a:ext uri="{FF2B5EF4-FFF2-40B4-BE49-F238E27FC236}">
                  <a16:creationId xmlns:a16="http://schemas.microsoft.com/office/drawing/2014/main" id="{6B156D40-FAEB-FE49-983E-14E424C16547}"/>
                </a:ext>
              </a:extLst>
            </p:cNvPr>
            <p:cNvSpPr/>
            <p:nvPr/>
          </p:nvSpPr>
          <p:spPr>
            <a:xfrm>
              <a:off x="1851119" y="4950360"/>
              <a:ext cx="276840" cy="51264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60" name="Group 29">
            <a:extLst>
              <a:ext uri="{FF2B5EF4-FFF2-40B4-BE49-F238E27FC236}">
                <a16:creationId xmlns:a16="http://schemas.microsoft.com/office/drawing/2014/main" id="{80FF438E-CC63-6245-8E9A-0FD353D37E6B}"/>
              </a:ext>
            </a:extLst>
          </p:cNvPr>
          <p:cNvGrpSpPr/>
          <p:nvPr/>
        </p:nvGrpSpPr>
        <p:grpSpPr>
          <a:xfrm>
            <a:off x="5774400" y="5235211"/>
            <a:ext cx="276840" cy="769320"/>
            <a:chOff x="5774400" y="4894560"/>
            <a:chExt cx="276840" cy="769320"/>
          </a:xfrm>
        </p:grpSpPr>
        <p:sp>
          <p:nvSpPr>
            <p:cNvPr id="61" name="Line 30">
              <a:extLst>
                <a:ext uri="{FF2B5EF4-FFF2-40B4-BE49-F238E27FC236}">
                  <a16:creationId xmlns:a16="http://schemas.microsoft.com/office/drawing/2014/main" id="{C922A5B7-F3FB-B045-A5DF-C5A29C0BF670}"/>
                </a:ext>
              </a:extLst>
            </p:cNvPr>
            <p:cNvSpPr/>
            <p:nvPr/>
          </p:nvSpPr>
          <p:spPr>
            <a:xfrm>
              <a:off x="5784840" y="5272919"/>
              <a:ext cx="0" cy="390961"/>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2" name="Line 31">
              <a:extLst>
                <a:ext uri="{FF2B5EF4-FFF2-40B4-BE49-F238E27FC236}">
                  <a16:creationId xmlns:a16="http://schemas.microsoft.com/office/drawing/2014/main" id="{F2434245-6EC2-D245-8255-838AB67FEA3E}"/>
                </a:ext>
              </a:extLst>
            </p:cNvPr>
            <p:cNvSpPr/>
            <p:nvPr/>
          </p:nvSpPr>
          <p:spPr>
            <a:xfrm>
              <a:off x="6039360" y="5272919"/>
              <a:ext cx="0" cy="390961"/>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3" name="Freeform 32">
              <a:extLst>
                <a:ext uri="{FF2B5EF4-FFF2-40B4-BE49-F238E27FC236}">
                  <a16:creationId xmlns:a16="http://schemas.microsoft.com/office/drawing/2014/main" id="{8498D212-B010-DE4D-84E0-A75A25093D3D}"/>
                </a:ext>
              </a:extLst>
            </p:cNvPr>
            <p:cNvSpPr/>
            <p:nvPr/>
          </p:nvSpPr>
          <p:spPr>
            <a:xfrm>
              <a:off x="5774400" y="4894560"/>
              <a:ext cx="276840" cy="51264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71" name="Group 37">
            <a:extLst>
              <a:ext uri="{FF2B5EF4-FFF2-40B4-BE49-F238E27FC236}">
                <a16:creationId xmlns:a16="http://schemas.microsoft.com/office/drawing/2014/main" id="{5EFE52BA-B874-4748-B4E5-0A3FD10F477F}"/>
              </a:ext>
            </a:extLst>
          </p:cNvPr>
          <p:cNvGrpSpPr/>
          <p:nvPr/>
        </p:nvGrpSpPr>
        <p:grpSpPr>
          <a:xfrm>
            <a:off x="3099600" y="5609970"/>
            <a:ext cx="1941840" cy="512640"/>
            <a:chOff x="3099600" y="5269319"/>
            <a:chExt cx="1941840" cy="512640"/>
          </a:xfrm>
        </p:grpSpPr>
        <p:sp>
          <p:nvSpPr>
            <p:cNvPr id="78" name="Freeform 32">
              <a:extLst>
                <a:ext uri="{FF2B5EF4-FFF2-40B4-BE49-F238E27FC236}">
                  <a16:creationId xmlns:a16="http://schemas.microsoft.com/office/drawing/2014/main" id="{583E5819-A5AE-9F43-8D06-871B52D1B97D}"/>
                </a:ext>
              </a:extLst>
            </p:cNvPr>
            <p:cNvSpPr/>
            <p:nvPr/>
          </p:nvSpPr>
          <p:spPr>
            <a:xfrm>
              <a:off x="3099600" y="5269319"/>
              <a:ext cx="276840" cy="51264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9" name="Freeform 32">
              <a:extLst>
                <a:ext uri="{FF2B5EF4-FFF2-40B4-BE49-F238E27FC236}">
                  <a16:creationId xmlns:a16="http://schemas.microsoft.com/office/drawing/2014/main" id="{3A87DC96-CBBD-444E-8F30-04D81E5E339B}"/>
                </a:ext>
              </a:extLst>
            </p:cNvPr>
            <p:cNvSpPr/>
            <p:nvPr/>
          </p:nvSpPr>
          <p:spPr>
            <a:xfrm>
              <a:off x="4764600" y="5269319"/>
              <a:ext cx="276840" cy="51264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80" name="Group 44">
            <a:extLst>
              <a:ext uri="{FF2B5EF4-FFF2-40B4-BE49-F238E27FC236}">
                <a16:creationId xmlns:a16="http://schemas.microsoft.com/office/drawing/2014/main" id="{98CA3C1A-0889-934E-8A3D-B24F175E9C8D}"/>
              </a:ext>
            </a:extLst>
          </p:cNvPr>
          <p:cNvGrpSpPr/>
          <p:nvPr/>
        </p:nvGrpSpPr>
        <p:grpSpPr>
          <a:xfrm>
            <a:off x="1232280" y="5309371"/>
            <a:ext cx="276840" cy="766440"/>
            <a:chOff x="1232280" y="4968720"/>
            <a:chExt cx="276840" cy="766440"/>
          </a:xfrm>
        </p:grpSpPr>
        <p:sp>
          <p:nvSpPr>
            <p:cNvPr id="81" name="Line 45">
              <a:extLst>
                <a:ext uri="{FF2B5EF4-FFF2-40B4-BE49-F238E27FC236}">
                  <a16:creationId xmlns:a16="http://schemas.microsoft.com/office/drawing/2014/main" id="{BAD7F71C-0410-6041-A977-5C6FCBBCBB28}"/>
                </a:ext>
              </a:extLst>
            </p:cNvPr>
            <p:cNvSpPr/>
            <p:nvPr/>
          </p:nvSpPr>
          <p:spPr>
            <a:xfrm>
              <a:off x="1247760" y="5345280"/>
              <a:ext cx="0" cy="38988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2" name="Line 46">
              <a:extLst>
                <a:ext uri="{FF2B5EF4-FFF2-40B4-BE49-F238E27FC236}">
                  <a16:creationId xmlns:a16="http://schemas.microsoft.com/office/drawing/2014/main" id="{5195E3E5-9EFD-EA4E-9ED2-93CFAADB646F}"/>
                </a:ext>
              </a:extLst>
            </p:cNvPr>
            <p:cNvSpPr/>
            <p:nvPr/>
          </p:nvSpPr>
          <p:spPr>
            <a:xfrm>
              <a:off x="1497599" y="5345280"/>
              <a:ext cx="0" cy="38988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83" name="Group 47">
              <a:extLst>
                <a:ext uri="{FF2B5EF4-FFF2-40B4-BE49-F238E27FC236}">
                  <a16:creationId xmlns:a16="http://schemas.microsoft.com/office/drawing/2014/main" id="{77BADE42-0B4C-DC42-AB86-39566BECCEE1}"/>
                </a:ext>
              </a:extLst>
            </p:cNvPr>
            <p:cNvGrpSpPr/>
            <p:nvPr/>
          </p:nvGrpSpPr>
          <p:grpSpPr>
            <a:xfrm>
              <a:off x="1232280" y="4968720"/>
              <a:ext cx="276840" cy="511559"/>
              <a:chOff x="1232280" y="4968720"/>
              <a:chExt cx="276840" cy="511559"/>
            </a:xfrm>
          </p:grpSpPr>
          <p:sp>
            <p:nvSpPr>
              <p:cNvPr id="84" name="Freeform 48">
                <a:extLst>
                  <a:ext uri="{FF2B5EF4-FFF2-40B4-BE49-F238E27FC236}">
                    <a16:creationId xmlns:a16="http://schemas.microsoft.com/office/drawing/2014/main" id="{AFD9DE92-6171-0C49-AE46-ED616061C592}"/>
                  </a:ext>
                </a:extLst>
              </p:cNvPr>
              <p:cNvSpPr/>
              <p:nvPr/>
            </p:nvSpPr>
            <p:spPr>
              <a:xfrm>
                <a:off x="1232280" y="4968720"/>
                <a:ext cx="276840" cy="511559"/>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5" name="Freeform 49">
                <a:extLst>
                  <a:ext uri="{FF2B5EF4-FFF2-40B4-BE49-F238E27FC236}">
                    <a16:creationId xmlns:a16="http://schemas.microsoft.com/office/drawing/2014/main" id="{DE6DE6E7-98FE-4049-A7B4-C27C323AECE2}"/>
                  </a:ext>
                </a:extLst>
              </p:cNvPr>
              <p:cNvSpPr/>
              <p:nvPr/>
            </p:nvSpPr>
            <p:spPr>
              <a:xfrm>
                <a:off x="1423799" y="5073480"/>
                <a:ext cx="85320" cy="405000"/>
              </a:xfrm>
              <a:custGeom>
                <a:avLst/>
                <a:gdLst>
                  <a:gd name="f0" fmla="val 0"/>
                  <a:gd name="f1" fmla="val 56"/>
                  <a:gd name="f2" fmla="val 264"/>
                  <a:gd name="f3" fmla="val 3"/>
                  <a:gd name="f4" fmla="val 21"/>
                  <a:gd name="f5" fmla="val 200"/>
                  <a:gd name="f6" fmla="val 23"/>
                </a:gdLst>
                <a:ahLst/>
                <a:cxnLst>
                  <a:cxn ang="3cd4">
                    <a:pos x="hc" y="t"/>
                  </a:cxn>
                  <a:cxn ang="0">
                    <a:pos x="r" y="vc"/>
                  </a:cxn>
                  <a:cxn ang="cd4">
                    <a:pos x="hc" y="b"/>
                  </a:cxn>
                  <a:cxn ang="cd2">
                    <a:pos x="l" y="vc"/>
                  </a:cxn>
                </a:cxnLst>
                <a:rect l="l" t="t" r="r" b="b"/>
                <a:pathLst>
                  <a:path w="56" h="264">
                    <a:moveTo>
                      <a:pt x="f0" y="f3"/>
                    </a:moveTo>
                    <a:lnTo>
                      <a:pt x="f0" y="f2"/>
                    </a:lnTo>
                    <a:lnTo>
                      <a:pt x="f4" y="f2"/>
                    </a:lnTo>
                    <a:lnTo>
                      <a:pt x="f1" y="f5"/>
                    </a:lnTo>
                    <a:lnTo>
                      <a:pt x="f1" y="f6"/>
                    </a:lnTo>
                    <a:lnTo>
                      <a:pt x="f4" y="f0"/>
                    </a:lnTo>
                    <a:lnTo>
                      <a:pt x="f0" y="f3"/>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6" name="Freeform 50">
                <a:extLst>
                  <a:ext uri="{FF2B5EF4-FFF2-40B4-BE49-F238E27FC236}">
                    <a16:creationId xmlns:a16="http://schemas.microsoft.com/office/drawing/2014/main" id="{ABF49668-7CF3-614B-8A56-E861298CACA5}"/>
                  </a:ext>
                </a:extLst>
              </p:cNvPr>
              <p:cNvSpPr/>
              <p:nvPr/>
            </p:nvSpPr>
            <p:spPr>
              <a:xfrm flipH="1">
                <a:off x="1235159" y="5070240"/>
                <a:ext cx="85320" cy="405000"/>
              </a:xfrm>
              <a:custGeom>
                <a:avLst/>
                <a:gdLst>
                  <a:gd name="f0" fmla="val 0"/>
                  <a:gd name="f1" fmla="val 56"/>
                  <a:gd name="f2" fmla="val 264"/>
                  <a:gd name="f3" fmla="val 3"/>
                  <a:gd name="f4" fmla="val 21"/>
                  <a:gd name="f5" fmla="val 200"/>
                  <a:gd name="f6" fmla="val 23"/>
                </a:gdLst>
                <a:ahLst/>
                <a:cxnLst>
                  <a:cxn ang="3cd4">
                    <a:pos x="hc" y="t"/>
                  </a:cxn>
                  <a:cxn ang="0">
                    <a:pos x="r" y="vc"/>
                  </a:cxn>
                  <a:cxn ang="cd4">
                    <a:pos x="hc" y="b"/>
                  </a:cxn>
                  <a:cxn ang="cd2">
                    <a:pos x="l" y="vc"/>
                  </a:cxn>
                </a:cxnLst>
                <a:rect l="l" t="t" r="r" b="b"/>
                <a:pathLst>
                  <a:path w="56" h="264">
                    <a:moveTo>
                      <a:pt x="f0" y="f3"/>
                    </a:moveTo>
                    <a:lnTo>
                      <a:pt x="f0" y="f2"/>
                    </a:lnTo>
                    <a:lnTo>
                      <a:pt x="f4" y="f2"/>
                    </a:lnTo>
                    <a:lnTo>
                      <a:pt x="f1" y="f5"/>
                    </a:lnTo>
                    <a:lnTo>
                      <a:pt x="f1" y="f6"/>
                    </a:lnTo>
                    <a:lnTo>
                      <a:pt x="f4" y="f0"/>
                    </a:lnTo>
                    <a:lnTo>
                      <a:pt x="f0" y="f3"/>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grpSp>
        <p:nvGrpSpPr>
          <p:cNvPr id="87" name="Group 44">
            <a:extLst>
              <a:ext uri="{FF2B5EF4-FFF2-40B4-BE49-F238E27FC236}">
                <a16:creationId xmlns:a16="http://schemas.microsoft.com/office/drawing/2014/main" id="{55756C81-6587-AC4C-9D84-BFDBE6E2C36D}"/>
              </a:ext>
            </a:extLst>
          </p:cNvPr>
          <p:cNvGrpSpPr/>
          <p:nvPr/>
        </p:nvGrpSpPr>
        <p:grpSpPr>
          <a:xfrm>
            <a:off x="6352560" y="5214330"/>
            <a:ext cx="277200" cy="766441"/>
            <a:chOff x="6352560" y="4873679"/>
            <a:chExt cx="277200" cy="766441"/>
          </a:xfrm>
        </p:grpSpPr>
        <p:sp>
          <p:nvSpPr>
            <p:cNvPr id="88" name="Line 45">
              <a:extLst>
                <a:ext uri="{FF2B5EF4-FFF2-40B4-BE49-F238E27FC236}">
                  <a16:creationId xmlns:a16="http://schemas.microsoft.com/office/drawing/2014/main" id="{64655F8A-DC39-614D-8A93-D15D22DA44A5}"/>
                </a:ext>
              </a:extLst>
            </p:cNvPr>
            <p:cNvSpPr/>
            <p:nvPr/>
          </p:nvSpPr>
          <p:spPr>
            <a:xfrm>
              <a:off x="6368040" y="5250240"/>
              <a:ext cx="0" cy="38988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9" name="Line 46">
              <a:extLst>
                <a:ext uri="{FF2B5EF4-FFF2-40B4-BE49-F238E27FC236}">
                  <a16:creationId xmlns:a16="http://schemas.microsoft.com/office/drawing/2014/main" id="{5AA4F31C-F6E6-E948-A3FE-398B265E36F8}"/>
                </a:ext>
              </a:extLst>
            </p:cNvPr>
            <p:cNvSpPr/>
            <p:nvPr/>
          </p:nvSpPr>
          <p:spPr>
            <a:xfrm>
              <a:off x="6617880" y="5250240"/>
              <a:ext cx="0" cy="38988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90" name="Group 47">
              <a:extLst>
                <a:ext uri="{FF2B5EF4-FFF2-40B4-BE49-F238E27FC236}">
                  <a16:creationId xmlns:a16="http://schemas.microsoft.com/office/drawing/2014/main" id="{D3C24732-7681-AA43-BA58-A92B847B6FED}"/>
                </a:ext>
              </a:extLst>
            </p:cNvPr>
            <p:cNvGrpSpPr/>
            <p:nvPr/>
          </p:nvGrpSpPr>
          <p:grpSpPr>
            <a:xfrm>
              <a:off x="6352560" y="4873679"/>
              <a:ext cx="277200" cy="511559"/>
              <a:chOff x="6352560" y="4873679"/>
              <a:chExt cx="277200" cy="511559"/>
            </a:xfrm>
          </p:grpSpPr>
          <p:sp>
            <p:nvSpPr>
              <p:cNvPr id="91" name="Freeform 48">
                <a:extLst>
                  <a:ext uri="{FF2B5EF4-FFF2-40B4-BE49-F238E27FC236}">
                    <a16:creationId xmlns:a16="http://schemas.microsoft.com/office/drawing/2014/main" id="{77BA0740-F733-6542-9913-89E439452366}"/>
                  </a:ext>
                </a:extLst>
              </p:cNvPr>
              <p:cNvSpPr/>
              <p:nvPr/>
            </p:nvSpPr>
            <p:spPr>
              <a:xfrm>
                <a:off x="6352560" y="4873679"/>
                <a:ext cx="276840" cy="511559"/>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2" name="Freeform 49">
                <a:extLst>
                  <a:ext uri="{FF2B5EF4-FFF2-40B4-BE49-F238E27FC236}">
                    <a16:creationId xmlns:a16="http://schemas.microsoft.com/office/drawing/2014/main" id="{65BB80E5-E258-984A-9697-A5E9AF214F26}"/>
                  </a:ext>
                </a:extLst>
              </p:cNvPr>
              <p:cNvSpPr/>
              <p:nvPr/>
            </p:nvSpPr>
            <p:spPr>
              <a:xfrm>
                <a:off x="6544440" y="4978440"/>
                <a:ext cx="85320" cy="405000"/>
              </a:xfrm>
              <a:custGeom>
                <a:avLst/>
                <a:gdLst>
                  <a:gd name="f0" fmla="val 0"/>
                  <a:gd name="f1" fmla="val 56"/>
                  <a:gd name="f2" fmla="val 264"/>
                  <a:gd name="f3" fmla="val 3"/>
                  <a:gd name="f4" fmla="val 21"/>
                  <a:gd name="f5" fmla="val 200"/>
                  <a:gd name="f6" fmla="val 23"/>
                </a:gdLst>
                <a:ahLst/>
                <a:cxnLst>
                  <a:cxn ang="3cd4">
                    <a:pos x="hc" y="t"/>
                  </a:cxn>
                  <a:cxn ang="0">
                    <a:pos x="r" y="vc"/>
                  </a:cxn>
                  <a:cxn ang="cd4">
                    <a:pos x="hc" y="b"/>
                  </a:cxn>
                  <a:cxn ang="cd2">
                    <a:pos x="l" y="vc"/>
                  </a:cxn>
                </a:cxnLst>
                <a:rect l="l" t="t" r="r" b="b"/>
                <a:pathLst>
                  <a:path w="56" h="264">
                    <a:moveTo>
                      <a:pt x="f0" y="f3"/>
                    </a:moveTo>
                    <a:lnTo>
                      <a:pt x="f0" y="f2"/>
                    </a:lnTo>
                    <a:lnTo>
                      <a:pt x="f4" y="f2"/>
                    </a:lnTo>
                    <a:lnTo>
                      <a:pt x="f1" y="f5"/>
                    </a:lnTo>
                    <a:lnTo>
                      <a:pt x="f1" y="f6"/>
                    </a:lnTo>
                    <a:lnTo>
                      <a:pt x="f4" y="f0"/>
                    </a:lnTo>
                    <a:lnTo>
                      <a:pt x="f0" y="f3"/>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3" name="Freeform 50">
                <a:extLst>
                  <a:ext uri="{FF2B5EF4-FFF2-40B4-BE49-F238E27FC236}">
                    <a16:creationId xmlns:a16="http://schemas.microsoft.com/office/drawing/2014/main" id="{A47083DE-FEC1-4A40-A465-D05D9BB7CC57}"/>
                  </a:ext>
                </a:extLst>
              </p:cNvPr>
              <p:cNvSpPr/>
              <p:nvPr/>
            </p:nvSpPr>
            <p:spPr>
              <a:xfrm flipH="1">
                <a:off x="6355800" y="4975560"/>
                <a:ext cx="85320" cy="405000"/>
              </a:xfrm>
              <a:custGeom>
                <a:avLst/>
                <a:gdLst>
                  <a:gd name="f0" fmla="val 0"/>
                  <a:gd name="f1" fmla="val 56"/>
                  <a:gd name="f2" fmla="val 264"/>
                  <a:gd name="f3" fmla="val 3"/>
                  <a:gd name="f4" fmla="val 21"/>
                  <a:gd name="f5" fmla="val 200"/>
                  <a:gd name="f6" fmla="val 23"/>
                </a:gdLst>
                <a:ahLst/>
                <a:cxnLst>
                  <a:cxn ang="3cd4">
                    <a:pos x="hc" y="t"/>
                  </a:cxn>
                  <a:cxn ang="0">
                    <a:pos x="r" y="vc"/>
                  </a:cxn>
                  <a:cxn ang="cd4">
                    <a:pos x="hc" y="b"/>
                  </a:cxn>
                  <a:cxn ang="cd2">
                    <a:pos x="l" y="vc"/>
                  </a:cxn>
                </a:cxnLst>
                <a:rect l="l" t="t" r="r" b="b"/>
                <a:pathLst>
                  <a:path w="56" h="264">
                    <a:moveTo>
                      <a:pt x="f0" y="f3"/>
                    </a:moveTo>
                    <a:lnTo>
                      <a:pt x="f0" y="f2"/>
                    </a:lnTo>
                    <a:lnTo>
                      <a:pt x="f4" y="f2"/>
                    </a:lnTo>
                    <a:lnTo>
                      <a:pt x="f1" y="f5"/>
                    </a:lnTo>
                    <a:lnTo>
                      <a:pt x="f1" y="f6"/>
                    </a:lnTo>
                    <a:lnTo>
                      <a:pt x="f4" y="f0"/>
                    </a:lnTo>
                    <a:lnTo>
                      <a:pt x="f0" y="f3"/>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grpSp>
        <p:nvGrpSpPr>
          <p:cNvPr id="94" name="Group 29">
            <a:extLst>
              <a:ext uri="{FF2B5EF4-FFF2-40B4-BE49-F238E27FC236}">
                <a16:creationId xmlns:a16="http://schemas.microsoft.com/office/drawing/2014/main" id="{9C6744AB-C2B2-EB4F-9DB1-685E429401CF}"/>
              </a:ext>
            </a:extLst>
          </p:cNvPr>
          <p:cNvGrpSpPr/>
          <p:nvPr/>
        </p:nvGrpSpPr>
        <p:grpSpPr>
          <a:xfrm>
            <a:off x="1850760" y="5294971"/>
            <a:ext cx="276840" cy="769320"/>
            <a:chOff x="1850760" y="4954320"/>
            <a:chExt cx="276840" cy="769320"/>
          </a:xfrm>
        </p:grpSpPr>
        <p:sp>
          <p:nvSpPr>
            <p:cNvPr id="95" name="Line 30">
              <a:extLst>
                <a:ext uri="{FF2B5EF4-FFF2-40B4-BE49-F238E27FC236}">
                  <a16:creationId xmlns:a16="http://schemas.microsoft.com/office/drawing/2014/main" id="{A9BFE236-7979-D344-A50E-E05830F99F3D}"/>
                </a:ext>
              </a:extLst>
            </p:cNvPr>
            <p:cNvSpPr/>
            <p:nvPr/>
          </p:nvSpPr>
          <p:spPr>
            <a:xfrm>
              <a:off x="1861560" y="5332680"/>
              <a:ext cx="0" cy="39096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6" name="Line 31">
              <a:extLst>
                <a:ext uri="{FF2B5EF4-FFF2-40B4-BE49-F238E27FC236}">
                  <a16:creationId xmlns:a16="http://schemas.microsoft.com/office/drawing/2014/main" id="{DE9A5E5D-32CA-1849-AB28-25F4A857CF68}"/>
                </a:ext>
              </a:extLst>
            </p:cNvPr>
            <p:cNvSpPr/>
            <p:nvPr/>
          </p:nvSpPr>
          <p:spPr>
            <a:xfrm>
              <a:off x="2116080" y="5332680"/>
              <a:ext cx="0" cy="39096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7" name="Freeform 32">
              <a:extLst>
                <a:ext uri="{FF2B5EF4-FFF2-40B4-BE49-F238E27FC236}">
                  <a16:creationId xmlns:a16="http://schemas.microsoft.com/office/drawing/2014/main" id="{1B9D466F-6AD3-B946-AB7F-6E19DAE70EBA}"/>
                </a:ext>
              </a:extLst>
            </p:cNvPr>
            <p:cNvSpPr/>
            <p:nvPr/>
          </p:nvSpPr>
          <p:spPr>
            <a:xfrm>
              <a:off x="1850760" y="4954320"/>
              <a:ext cx="276840" cy="51264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98" name="Group 4">
            <a:extLst>
              <a:ext uri="{FF2B5EF4-FFF2-40B4-BE49-F238E27FC236}">
                <a16:creationId xmlns:a16="http://schemas.microsoft.com/office/drawing/2014/main" id="{E3EDD541-713A-3F42-9C04-6EC05ABD7F4B}"/>
              </a:ext>
            </a:extLst>
          </p:cNvPr>
          <p:cNvGrpSpPr>
            <a:grpSpLocks noChangeAspect="1"/>
          </p:cNvGrpSpPr>
          <p:nvPr/>
        </p:nvGrpSpPr>
        <p:grpSpPr bwMode="auto">
          <a:xfrm>
            <a:off x="1506955" y="5927731"/>
            <a:ext cx="360363" cy="838200"/>
            <a:chOff x="-2155" y="1485"/>
            <a:chExt cx="227" cy="528"/>
          </a:xfrm>
        </p:grpSpPr>
        <p:sp>
          <p:nvSpPr>
            <p:cNvPr id="99" name="AutoShape 3">
              <a:extLst>
                <a:ext uri="{FF2B5EF4-FFF2-40B4-BE49-F238E27FC236}">
                  <a16:creationId xmlns:a16="http://schemas.microsoft.com/office/drawing/2014/main" id="{2DF25AA0-0225-8342-ACD1-55A127051C0B}"/>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5">
              <a:extLst>
                <a:ext uri="{FF2B5EF4-FFF2-40B4-BE49-F238E27FC236}">
                  <a16:creationId xmlns:a16="http://schemas.microsoft.com/office/drawing/2014/main" id="{3F1F9CC9-CAD6-CB4B-8CB4-8CED3CC020BE}"/>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6">
              <a:extLst>
                <a:ext uri="{FF2B5EF4-FFF2-40B4-BE49-F238E27FC236}">
                  <a16:creationId xmlns:a16="http://schemas.microsoft.com/office/drawing/2014/main" id="{A1EAC72E-A2F3-8C47-842C-267FF6E3884F}"/>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7">
              <a:extLst>
                <a:ext uri="{FF2B5EF4-FFF2-40B4-BE49-F238E27FC236}">
                  <a16:creationId xmlns:a16="http://schemas.microsoft.com/office/drawing/2014/main" id="{EBFD8580-3836-3447-9101-64E92AD7E4E6}"/>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Line 8">
              <a:extLst>
                <a:ext uri="{FF2B5EF4-FFF2-40B4-BE49-F238E27FC236}">
                  <a16:creationId xmlns:a16="http://schemas.microsoft.com/office/drawing/2014/main" id="{0181536A-7703-A847-99B6-DCA81472BCA5}"/>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Line 9">
              <a:extLst>
                <a:ext uri="{FF2B5EF4-FFF2-40B4-BE49-F238E27FC236}">
                  <a16:creationId xmlns:a16="http://schemas.microsoft.com/office/drawing/2014/main" id="{F248DEF0-28BE-274A-8AC1-1B6BF72C1F63}"/>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Line 10">
              <a:extLst>
                <a:ext uri="{FF2B5EF4-FFF2-40B4-BE49-F238E27FC236}">
                  <a16:creationId xmlns:a16="http://schemas.microsoft.com/office/drawing/2014/main" id="{67C1335D-97F6-664E-808E-79790AC14FBF}"/>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Line 11">
              <a:extLst>
                <a:ext uri="{FF2B5EF4-FFF2-40B4-BE49-F238E27FC236}">
                  <a16:creationId xmlns:a16="http://schemas.microsoft.com/office/drawing/2014/main" id="{CAF35521-26BB-3141-BFCD-3408052A183C}"/>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Line 12">
              <a:extLst>
                <a:ext uri="{FF2B5EF4-FFF2-40B4-BE49-F238E27FC236}">
                  <a16:creationId xmlns:a16="http://schemas.microsoft.com/office/drawing/2014/main" id="{71FCF555-5AEA-834E-904A-5C850DFCB9E5}"/>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Line 13">
              <a:extLst>
                <a:ext uri="{FF2B5EF4-FFF2-40B4-BE49-F238E27FC236}">
                  <a16:creationId xmlns:a16="http://schemas.microsoft.com/office/drawing/2014/main" id="{08EDCB47-4499-4444-BB3A-FF22D37C6173}"/>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Line 14">
              <a:extLst>
                <a:ext uri="{FF2B5EF4-FFF2-40B4-BE49-F238E27FC236}">
                  <a16:creationId xmlns:a16="http://schemas.microsoft.com/office/drawing/2014/main" id="{25AD6547-9C8B-9E48-BBB5-660ACC75AD2B}"/>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Line 15">
              <a:extLst>
                <a:ext uri="{FF2B5EF4-FFF2-40B4-BE49-F238E27FC236}">
                  <a16:creationId xmlns:a16="http://schemas.microsoft.com/office/drawing/2014/main" id="{F49D70D4-C6FF-CB41-A25F-696DDC4064B9}"/>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Line 16">
              <a:extLst>
                <a:ext uri="{FF2B5EF4-FFF2-40B4-BE49-F238E27FC236}">
                  <a16:creationId xmlns:a16="http://schemas.microsoft.com/office/drawing/2014/main" id="{522D9C41-C22E-D946-B15D-3A5481A6212A}"/>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Line 17">
              <a:extLst>
                <a:ext uri="{FF2B5EF4-FFF2-40B4-BE49-F238E27FC236}">
                  <a16:creationId xmlns:a16="http://schemas.microsoft.com/office/drawing/2014/main" id="{83A15016-6F1C-054E-B36E-CA35288B4E53}"/>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Line 18">
              <a:extLst>
                <a:ext uri="{FF2B5EF4-FFF2-40B4-BE49-F238E27FC236}">
                  <a16:creationId xmlns:a16="http://schemas.microsoft.com/office/drawing/2014/main" id="{E2B6621F-C8C5-6A4E-9BF1-55917F3FE8BD}"/>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Line 19">
              <a:extLst>
                <a:ext uri="{FF2B5EF4-FFF2-40B4-BE49-F238E27FC236}">
                  <a16:creationId xmlns:a16="http://schemas.microsoft.com/office/drawing/2014/main" id="{1AE646FD-7958-F14B-9D5C-69849707EDF3}"/>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Line 20">
              <a:extLst>
                <a:ext uri="{FF2B5EF4-FFF2-40B4-BE49-F238E27FC236}">
                  <a16:creationId xmlns:a16="http://schemas.microsoft.com/office/drawing/2014/main" id="{930E2709-F443-6C4D-B13C-C85C64303A1F}"/>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Line 21">
              <a:extLst>
                <a:ext uri="{FF2B5EF4-FFF2-40B4-BE49-F238E27FC236}">
                  <a16:creationId xmlns:a16="http://schemas.microsoft.com/office/drawing/2014/main" id="{C131DB20-12B1-5542-B979-29400F558384}"/>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Line 22">
              <a:extLst>
                <a:ext uri="{FF2B5EF4-FFF2-40B4-BE49-F238E27FC236}">
                  <a16:creationId xmlns:a16="http://schemas.microsoft.com/office/drawing/2014/main" id="{8939931F-824C-DE48-8F33-15FD39400AB6}"/>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Line 23">
              <a:extLst>
                <a:ext uri="{FF2B5EF4-FFF2-40B4-BE49-F238E27FC236}">
                  <a16:creationId xmlns:a16="http://schemas.microsoft.com/office/drawing/2014/main" id="{AAEC3A85-BFEC-D545-A001-FCB39516E133}"/>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Line 24">
              <a:extLst>
                <a:ext uri="{FF2B5EF4-FFF2-40B4-BE49-F238E27FC236}">
                  <a16:creationId xmlns:a16="http://schemas.microsoft.com/office/drawing/2014/main" id="{B0A040A6-94DB-9143-BC97-56EF2D3D9A43}"/>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Line 25">
              <a:extLst>
                <a:ext uri="{FF2B5EF4-FFF2-40B4-BE49-F238E27FC236}">
                  <a16:creationId xmlns:a16="http://schemas.microsoft.com/office/drawing/2014/main" id="{E2419CCC-9E37-1A40-8F44-8EFBA08A2585}"/>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Line 26">
              <a:extLst>
                <a:ext uri="{FF2B5EF4-FFF2-40B4-BE49-F238E27FC236}">
                  <a16:creationId xmlns:a16="http://schemas.microsoft.com/office/drawing/2014/main" id="{0AD508F6-5F83-3B46-83EA-9078AD66711C}"/>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Line 27">
              <a:extLst>
                <a:ext uri="{FF2B5EF4-FFF2-40B4-BE49-F238E27FC236}">
                  <a16:creationId xmlns:a16="http://schemas.microsoft.com/office/drawing/2014/main" id="{E7B06849-FEFB-A34E-ADE2-0D35BC16C7C6}"/>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Line 28">
              <a:extLst>
                <a:ext uri="{FF2B5EF4-FFF2-40B4-BE49-F238E27FC236}">
                  <a16:creationId xmlns:a16="http://schemas.microsoft.com/office/drawing/2014/main" id="{F39FD6D2-3DDF-4945-9C4A-BEF663A37AAF}"/>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29">
              <a:extLst>
                <a:ext uri="{FF2B5EF4-FFF2-40B4-BE49-F238E27FC236}">
                  <a16:creationId xmlns:a16="http://schemas.microsoft.com/office/drawing/2014/main" id="{61421B2D-483D-A947-8D83-0013FDED2209}"/>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5" name="Group 4">
            <a:extLst>
              <a:ext uri="{FF2B5EF4-FFF2-40B4-BE49-F238E27FC236}">
                <a16:creationId xmlns:a16="http://schemas.microsoft.com/office/drawing/2014/main" id="{9D9D5F82-41CA-9B40-B893-5D3DD269B08E}"/>
              </a:ext>
            </a:extLst>
          </p:cNvPr>
          <p:cNvGrpSpPr>
            <a:grpSpLocks noChangeAspect="1"/>
          </p:cNvGrpSpPr>
          <p:nvPr/>
        </p:nvGrpSpPr>
        <p:grpSpPr bwMode="auto">
          <a:xfrm>
            <a:off x="6036719" y="5811571"/>
            <a:ext cx="360363" cy="838200"/>
            <a:chOff x="-2155" y="1485"/>
            <a:chExt cx="227" cy="528"/>
          </a:xfrm>
        </p:grpSpPr>
        <p:sp>
          <p:nvSpPr>
            <p:cNvPr id="126" name="AutoShape 3">
              <a:extLst>
                <a:ext uri="{FF2B5EF4-FFF2-40B4-BE49-F238E27FC236}">
                  <a16:creationId xmlns:a16="http://schemas.microsoft.com/office/drawing/2014/main" id="{92AEC3F6-A8A6-6F4A-B296-BA7BA49B4502}"/>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Rectangle 5">
              <a:extLst>
                <a:ext uri="{FF2B5EF4-FFF2-40B4-BE49-F238E27FC236}">
                  <a16:creationId xmlns:a16="http://schemas.microsoft.com/office/drawing/2014/main" id="{E9A86E51-EEA6-4C4E-8B17-CC428ADD2D8A}"/>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6">
              <a:extLst>
                <a:ext uri="{FF2B5EF4-FFF2-40B4-BE49-F238E27FC236}">
                  <a16:creationId xmlns:a16="http://schemas.microsoft.com/office/drawing/2014/main" id="{47500B64-F503-514B-BA33-0BE7C6B46CBA}"/>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7">
              <a:extLst>
                <a:ext uri="{FF2B5EF4-FFF2-40B4-BE49-F238E27FC236}">
                  <a16:creationId xmlns:a16="http://schemas.microsoft.com/office/drawing/2014/main" id="{971DE5B6-12CE-234A-9ECF-4FE6FA4011CF}"/>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Line 8">
              <a:extLst>
                <a:ext uri="{FF2B5EF4-FFF2-40B4-BE49-F238E27FC236}">
                  <a16:creationId xmlns:a16="http://schemas.microsoft.com/office/drawing/2014/main" id="{6434247A-D0D5-874B-8018-3677A12E080B}"/>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9">
              <a:extLst>
                <a:ext uri="{FF2B5EF4-FFF2-40B4-BE49-F238E27FC236}">
                  <a16:creationId xmlns:a16="http://schemas.microsoft.com/office/drawing/2014/main" id="{A8E0C886-8E3E-014F-AC3C-5638607B89F1}"/>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Line 10">
              <a:extLst>
                <a:ext uri="{FF2B5EF4-FFF2-40B4-BE49-F238E27FC236}">
                  <a16:creationId xmlns:a16="http://schemas.microsoft.com/office/drawing/2014/main" id="{E36450D8-F28A-814C-9186-2109438D0FC6}"/>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Line 11">
              <a:extLst>
                <a:ext uri="{FF2B5EF4-FFF2-40B4-BE49-F238E27FC236}">
                  <a16:creationId xmlns:a16="http://schemas.microsoft.com/office/drawing/2014/main" id="{2BF84A31-10A6-3C4A-AAD2-C00856545399}"/>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Line 12">
              <a:extLst>
                <a:ext uri="{FF2B5EF4-FFF2-40B4-BE49-F238E27FC236}">
                  <a16:creationId xmlns:a16="http://schemas.microsoft.com/office/drawing/2014/main" id="{DE6BC41A-E611-2E47-B3BD-C0C4D370A4B0}"/>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Line 13">
              <a:extLst>
                <a:ext uri="{FF2B5EF4-FFF2-40B4-BE49-F238E27FC236}">
                  <a16:creationId xmlns:a16="http://schemas.microsoft.com/office/drawing/2014/main" id="{AC60FD26-249D-C74E-AA5A-B4019F5AE53F}"/>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Line 14">
              <a:extLst>
                <a:ext uri="{FF2B5EF4-FFF2-40B4-BE49-F238E27FC236}">
                  <a16:creationId xmlns:a16="http://schemas.microsoft.com/office/drawing/2014/main" id="{E6836254-51FA-AA4B-A59B-5E67F68E3D6F}"/>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Line 15">
              <a:extLst>
                <a:ext uri="{FF2B5EF4-FFF2-40B4-BE49-F238E27FC236}">
                  <a16:creationId xmlns:a16="http://schemas.microsoft.com/office/drawing/2014/main" id="{A202CEEA-DA19-A74A-9A1F-6659CBE623F6}"/>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Line 16">
              <a:extLst>
                <a:ext uri="{FF2B5EF4-FFF2-40B4-BE49-F238E27FC236}">
                  <a16:creationId xmlns:a16="http://schemas.microsoft.com/office/drawing/2014/main" id="{3F228AA2-1A22-9440-B995-7F10FDCE3492}"/>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Line 17">
              <a:extLst>
                <a:ext uri="{FF2B5EF4-FFF2-40B4-BE49-F238E27FC236}">
                  <a16:creationId xmlns:a16="http://schemas.microsoft.com/office/drawing/2014/main" id="{75E50903-F2E1-7D48-A10A-7B5733FEE8C1}"/>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Line 18">
              <a:extLst>
                <a:ext uri="{FF2B5EF4-FFF2-40B4-BE49-F238E27FC236}">
                  <a16:creationId xmlns:a16="http://schemas.microsoft.com/office/drawing/2014/main" id="{6E1F08B7-8DAF-9B4E-9F7B-0232B6D3BE48}"/>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Line 19">
              <a:extLst>
                <a:ext uri="{FF2B5EF4-FFF2-40B4-BE49-F238E27FC236}">
                  <a16:creationId xmlns:a16="http://schemas.microsoft.com/office/drawing/2014/main" id="{871A30B7-A9CD-974A-9832-EB025B015A92}"/>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Line 20">
              <a:extLst>
                <a:ext uri="{FF2B5EF4-FFF2-40B4-BE49-F238E27FC236}">
                  <a16:creationId xmlns:a16="http://schemas.microsoft.com/office/drawing/2014/main" id="{959C41A3-B2DA-384A-8B6F-8D6934CA0E44}"/>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Line 21">
              <a:extLst>
                <a:ext uri="{FF2B5EF4-FFF2-40B4-BE49-F238E27FC236}">
                  <a16:creationId xmlns:a16="http://schemas.microsoft.com/office/drawing/2014/main" id="{F7463BBF-62F6-054E-8915-899457A41525}"/>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Line 22">
              <a:extLst>
                <a:ext uri="{FF2B5EF4-FFF2-40B4-BE49-F238E27FC236}">
                  <a16:creationId xmlns:a16="http://schemas.microsoft.com/office/drawing/2014/main" id="{EFC24AC5-3909-1042-8D0A-3E9F937C5E41}"/>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Line 23">
              <a:extLst>
                <a:ext uri="{FF2B5EF4-FFF2-40B4-BE49-F238E27FC236}">
                  <a16:creationId xmlns:a16="http://schemas.microsoft.com/office/drawing/2014/main" id="{E4FBE5A6-05D5-9749-8591-093D09C2690C}"/>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Line 24">
              <a:extLst>
                <a:ext uri="{FF2B5EF4-FFF2-40B4-BE49-F238E27FC236}">
                  <a16:creationId xmlns:a16="http://schemas.microsoft.com/office/drawing/2014/main" id="{00CA0B05-88D6-5A49-B67D-335CD5983D75}"/>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 name="Line 25">
              <a:extLst>
                <a:ext uri="{FF2B5EF4-FFF2-40B4-BE49-F238E27FC236}">
                  <a16:creationId xmlns:a16="http://schemas.microsoft.com/office/drawing/2014/main" id="{DB31DD4B-DD69-E54D-A568-E11064222628}"/>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 name="Line 26">
              <a:extLst>
                <a:ext uri="{FF2B5EF4-FFF2-40B4-BE49-F238E27FC236}">
                  <a16:creationId xmlns:a16="http://schemas.microsoft.com/office/drawing/2014/main" id="{B3BDEF94-4F3B-5849-8A3E-EC959B29F1CB}"/>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Line 27">
              <a:extLst>
                <a:ext uri="{FF2B5EF4-FFF2-40B4-BE49-F238E27FC236}">
                  <a16:creationId xmlns:a16="http://schemas.microsoft.com/office/drawing/2014/main" id="{7E15BE90-6F4D-A249-9ECC-BC0AC7417D21}"/>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Line 28">
              <a:extLst>
                <a:ext uri="{FF2B5EF4-FFF2-40B4-BE49-F238E27FC236}">
                  <a16:creationId xmlns:a16="http://schemas.microsoft.com/office/drawing/2014/main" id="{D152F37F-C0FC-3F43-BDCB-1C193B0CE4C2}"/>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Freeform 29">
              <a:extLst>
                <a:ext uri="{FF2B5EF4-FFF2-40B4-BE49-F238E27FC236}">
                  <a16:creationId xmlns:a16="http://schemas.microsoft.com/office/drawing/2014/main" id="{CE7579A9-972A-FF40-A8BA-46E755D05F45}"/>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2" name="Group 4">
            <a:extLst>
              <a:ext uri="{FF2B5EF4-FFF2-40B4-BE49-F238E27FC236}">
                <a16:creationId xmlns:a16="http://schemas.microsoft.com/office/drawing/2014/main" id="{CD0BE020-44DF-C248-98FB-50DC05BB5D5D}"/>
              </a:ext>
            </a:extLst>
          </p:cNvPr>
          <p:cNvGrpSpPr>
            <a:grpSpLocks noChangeAspect="1"/>
          </p:cNvGrpSpPr>
          <p:nvPr/>
        </p:nvGrpSpPr>
        <p:grpSpPr bwMode="auto">
          <a:xfrm>
            <a:off x="4503718" y="6472715"/>
            <a:ext cx="360363" cy="838200"/>
            <a:chOff x="-2155" y="1485"/>
            <a:chExt cx="227" cy="528"/>
          </a:xfrm>
        </p:grpSpPr>
        <p:sp>
          <p:nvSpPr>
            <p:cNvPr id="153" name="AutoShape 3">
              <a:extLst>
                <a:ext uri="{FF2B5EF4-FFF2-40B4-BE49-F238E27FC236}">
                  <a16:creationId xmlns:a16="http://schemas.microsoft.com/office/drawing/2014/main" id="{1872047F-4D93-EF4F-84D7-BFC3306507E2}"/>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5">
              <a:extLst>
                <a:ext uri="{FF2B5EF4-FFF2-40B4-BE49-F238E27FC236}">
                  <a16:creationId xmlns:a16="http://schemas.microsoft.com/office/drawing/2014/main" id="{8B83820B-3ECA-2547-A77E-D6D401A381D6}"/>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6">
              <a:extLst>
                <a:ext uri="{FF2B5EF4-FFF2-40B4-BE49-F238E27FC236}">
                  <a16:creationId xmlns:a16="http://schemas.microsoft.com/office/drawing/2014/main" id="{2653C8C2-EF25-D441-A095-B94254F24C8F}"/>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7">
              <a:extLst>
                <a:ext uri="{FF2B5EF4-FFF2-40B4-BE49-F238E27FC236}">
                  <a16:creationId xmlns:a16="http://schemas.microsoft.com/office/drawing/2014/main" id="{AC72F65E-16C0-3E4E-84E8-FA00A478E070}"/>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Line 8">
              <a:extLst>
                <a:ext uri="{FF2B5EF4-FFF2-40B4-BE49-F238E27FC236}">
                  <a16:creationId xmlns:a16="http://schemas.microsoft.com/office/drawing/2014/main" id="{807F9EAC-490D-764F-A615-2442E2F7AC09}"/>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Line 9">
              <a:extLst>
                <a:ext uri="{FF2B5EF4-FFF2-40B4-BE49-F238E27FC236}">
                  <a16:creationId xmlns:a16="http://schemas.microsoft.com/office/drawing/2014/main" id="{0A49539C-D54E-CB4D-B685-919EEB0279E9}"/>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Line 10">
              <a:extLst>
                <a:ext uri="{FF2B5EF4-FFF2-40B4-BE49-F238E27FC236}">
                  <a16:creationId xmlns:a16="http://schemas.microsoft.com/office/drawing/2014/main" id="{B7244D51-7198-2749-9822-80ECBAC63856}"/>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Line 11">
              <a:extLst>
                <a:ext uri="{FF2B5EF4-FFF2-40B4-BE49-F238E27FC236}">
                  <a16:creationId xmlns:a16="http://schemas.microsoft.com/office/drawing/2014/main" id="{6DCE22D6-D375-B046-B471-E444DD40F966}"/>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Line 12">
              <a:extLst>
                <a:ext uri="{FF2B5EF4-FFF2-40B4-BE49-F238E27FC236}">
                  <a16:creationId xmlns:a16="http://schemas.microsoft.com/office/drawing/2014/main" id="{357F8978-68F3-4B4A-BDBC-820AA329C40E}"/>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Line 13">
              <a:extLst>
                <a:ext uri="{FF2B5EF4-FFF2-40B4-BE49-F238E27FC236}">
                  <a16:creationId xmlns:a16="http://schemas.microsoft.com/office/drawing/2014/main" id="{19397386-3CFD-C74C-9513-6B7D826D3F4C}"/>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Line 14">
              <a:extLst>
                <a:ext uri="{FF2B5EF4-FFF2-40B4-BE49-F238E27FC236}">
                  <a16:creationId xmlns:a16="http://schemas.microsoft.com/office/drawing/2014/main" id="{F8360765-6742-7C4C-A19A-0CA9453DF13F}"/>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Line 15">
              <a:extLst>
                <a:ext uri="{FF2B5EF4-FFF2-40B4-BE49-F238E27FC236}">
                  <a16:creationId xmlns:a16="http://schemas.microsoft.com/office/drawing/2014/main" id="{D7F0949F-8597-9C41-8FF5-F287BDA67F83}"/>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Line 16">
              <a:extLst>
                <a:ext uri="{FF2B5EF4-FFF2-40B4-BE49-F238E27FC236}">
                  <a16:creationId xmlns:a16="http://schemas.microsoft.com/office/drawing/2014/main" id="{F0A3A337-05ED-8443-8331-783398A8E8C4}"/>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Line 17">
              <a:extLst>
                <a:ext uri="{FF2B5EF4-FFF2-40B4-BE49-F238E27FC236}">
                  <a16:creationId xmlns:a16="http://schemas.microsoft.com/office/drawing/2014/main" id="{C3135234-2F54-AC4D-A2BD-DA7FA010E2C7}"/>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Line 18">
              <a:extLst>
                <a:ext uri="{FF2B5EF4-FFF2-40B4-BE49-F238E27FC236}">
                  <a16:creationId xmlns:a16="http://schemas.microsoft.com/office/drawing/2014/main" id="{E6CDA456-AF65-FE44-9EA1-D0562B384613}"/>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Line 19">
              <a:extLst>
                <a:ext uri="{FF2B5EF4-FFF2-40B4-BE49-F238E27FC236}">
                  <a16:creationId xmlns:a16="http://schemas.microsoft.com/office/drawing/2014/main" id="{FD467B3A-F004-764E-A09B-F3B76FA34712}"/>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Line 20">
              <a:extLst>
                <a:ext uri="{FF2B5EF4-FFF2-40B4-BE49-F238E27FC236}">
                  <a16:creationId xmlns:a16="http://schemas.microsoft.com/office/drawing/2014/main" id="{C43C1330-46D7-564D-A43E-1EEDC418990F}"/>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Line 21">
              <a:extLst>
                <a:ext uri="{FF2B5EF4-FFF2-40B4-BE49-F238E27FC236}">
                  <a16:creationId xmlns:a16="http://schemas.microsoft.com/office/drawing/2014/main" id="{12F74AD0-FA3E-BE4A-9603-26D066C942A2}"/>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Line 22">
              <a:extLst>
                <a:ext uri="{FF2B5EF4-FFF2-40B4-BE49-F238E27FC236}">
                  <a16:creationId xmlns:a16="http://schemas.microsoft.com/office/drawing/2014/main" id="{B18A995D-5892-614A-8532-609818A6D51D}"/>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Line 23">
              <a:extLst>
                <a:ext uri="{FF2B5EF4-FFF2-40B4-BE49-F238E27FC236}">
                  <a16:creationId xmlns:a16="http://schemas.microsoft.com/office/drawing/2014/main" id="{38A661CD-C56F-9045-B189-98394AC92890}"/>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Line 24">
              <a:extLst>
                <a:ext uri="{FF2B5EF4-FFF2-40B4-BE49-F238E27FC236}">
                  <a16:creationId xmlns:a16="http://schemas.microsoft.com/office/drawing/2014/main" id="{C5318627-EDF8-0C4C-AAD0-745C901889D2}"/>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Line 25">
              <a:extLst>
                <a:ext uri="{FF2B5EF4-FFF2-40B4-BE49-F238E27FC236}">
                  <a16:creationId xmlns:a16="http://schemas.microsoft.com/office/drawing/2014/main" id="{36409CDB-F51A-A64D-A30F-AA2B02A91A34}"/>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Line 26">
              <a:extLst>
                <a:ext uri="{FF2B5EF4-FFF2-40B4-BE49-F238E27FC236}">
                  <a16:creationId xmlns:a16="http://schemas.microsoft.com/office/drawing/2014/main" id="{24FFD3EF-BEC0-534F-A246-9DC20F5BFE9C}"/>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Line 27">
              <a:extLst>
                <a:ext uri="{FF2B5EF4-FFF2-40B4-BE49-F238E27FC236}">
                  <a16:creationId xmlns:a16="http://schemas.microsoft.com/office/drawing/2014/main" id="{9CA77402-BAE1-9448-99FB-9E716AFD1686}"/>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Line 28">
              <a:extLst>
                <a:ext uri="{FF2B5EF4-FFF2-40B4-BE49-F238E27FC236}">
                  <a16:creationId xmlns:a16="http://schemas.microsoft.com/office/drawing/2014/main" id="{CC6AC8E0-1E99-0844-B2D8-A08502A644AB}"/>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Freeform 29">
              <a:extLst>
                <a:ext uri="{FF2B5EF4-FFF2-40B4-BE49-F238E27FC236}">
                  <a16:creationId xmlns:a16="http://schemas.microsoft.com/office/drawing/2014/main" id="{E225CA95-9107-D744-A9DD-8255985A6BC4}"/>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9" name="Group 4">
            <a:extLst>
              <a:ext uri="{FF2B5EF4-FFF2-40B4-BE49-F238E27FC236}">
                <a16:creationId xmlns:a16="http://schemas.microsoft.com/office/drawing/2014/main" id="{D2563CD6-3557-9545-8486-289A1E42D9F0}"/>
              </a:ext>
            </a:extLst>
          </p:cNvPr>
          <p:cNvGrpSpPr>
            <a:grpSpLocks noChangeAspect="1"/>
          </p:cNvGrpSpPr>
          <p:nvPr/>
        </p:nvGrpSpPr>
        <p:grpSpPr bwMode="auto">
          <a:xfrm>
            <a:off x="3291837" y="6419310"/>
            <a:ext cx="360363" cy="838200"/>
            <a:chOff x="-2155" y="1485"/>
            <a:chExt cx="227" cy="528"/>
          </a:xfrm>
        </p:grpSpPr>
        <p:sp>
          <p:nvSpPr>
            <p:cNvPr id="180" name="AutoShape 3">
              <a:extLst>
                <a:ext uri="{FF2B5EF4-FFF2-40B4-BE49-F238E27FC236}">
                  <a16:creationId xmlns:a16="http://schemas.microsoft.com/office/drawing/2014/main" id="{20939299-E8BD-9A4C-838C-AFD506B212DD}"/>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5">
              <a:extLst>
                <a:ext uri="{FF2B5EF4-FFF2-40B4-BE49-F238E27FC236}">
                  <a16:creationId xmlns:a16="http://schemas.microsoft.com/office/drawing/2014/main" id="{DACB6EE7-A111-8A44-9CBA-AFFBBEE400CD}"/>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Rectangle 6">
              <a:extLst>
                <a:ext uri="{FF2B5EF4-FFF2-40B4-BE49-F238E27FC236}">
                  <a16:creationId xmlns:a16="http://schemas.microsoft.com/office/drawing/2014/main" id="{0426F6E0-1C70-434B-BC20-5FD8F7389AC0}"/>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7">
              <a:extLst>
                <a:ext uri="{FF2B5EF4-FFF2-40B4-BE49-F238E27FC236}">
                  <a16:creationId xmlns:a16="http://schemas.microsoft.com/office/drawing/2014/main" id="{BFE947E2-09B6-4E40-A184-DC6E5C0746F5}"/>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Line 8">
              <a:extLst>
                <a:ext uri="{FF2B5EF4-FFF2-40B4-BE49-F238E27FC236}">
                  <a16:creationId xmlns:a16="http://schemas.microsoft.com/office/drawing/2014/main" id="{0D1EFB29-6C78-7C49-A924-64C7699FCC95}"/>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Line 9">
              <a:extLst>
                <a:ext uri="{FF2B5EF4-FFF2-40B4-BE49-F238E27FC236}">
                  <a16:creationId xmlns:a16="http://schemas.microsoft.com/office/drawing/2014/main" id="{8134BA27-0A38-B343-82DE-CC6223E1FB0D}"/>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Line 10">
              <a:extLst>
                <a:ext uri="{FF2B5EF4-FFF2-40B4-BE49-F238E27FC236}">
                  <a16:creationId xmlns:a16="http://schemas.microsoft.com/office/drawing/2014/main" id="{1926627F-13E2-8B43-BD94-0310C143AC59}"/>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Line 11">
              <a:extLst>
                <a:ext uri="{FF2B5EF4-FFF2-40B4-BE49-F238E27FC236}">
                  <a16:creationId xmlns:a16="http://schemas.microsoft.com/office/drawing/2014/main" id="{2747CC0C-9377-A54E-AD18-8E0D500BB6C2}"/>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Line 12">
              <a:extLst>
                <a:ext uri="{FF2B5EF4-FFF2-40B4-BE49-F238E27FC236}">
                  <a16:creationId xmlns:a16="http://schemas.microsoft.com/office/drawing/2014/main" id="{0E8F129F-BF56-A441-9FB6-B91881EBFBBB}"/>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Line 13">
              <a:extLst>
                <a:ext uri="{FF2B5EF4-FFF2-40B4-BE49-F238E27FC236}">
                  <a16:creationId xmlns:a16="http://schemas.microsoft.com/office/drawing/2014/main" id="{0E1D6569-DD7C-644D-8BF6-CA3316F12E29}"/>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Line 14">
              <a:extLst>
                <a:ext uri="{FF2B5EF4-FFF2-40B4-BE49-F238E27FC236}">
                  <a16:creationId xmlns:a16="http://schemas.microsoft.com/office/drawing/2014/main" id="{1A719D99-477E-424E-AE33-A93FC291E0EB}"/>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Line 15">
              <a:extLst>
                <a:ext uri="{FF2B5EF4-FFF2-40B4-BE49-F238E27FC236}">
                  <a16:creationId xmlns:a16="http://schemas.microsoft.com/office/drawing/2014/main" id="{854DCD17-4408-4745-817B-582638091627}"/>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Line 16">
              <a:extLst>
                <a:ext uri="{FF2B5EF4-FFF2-40B4-BE49-F238E27FC236}">
                  <a16:creationId xmlns:a16="http://schemas.microsoft.com/office/drawing/2014/main" id="{6CBA61B8-7ADB-744A-A501-4800465A6610}"/>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Line 17">
              <a:extLst>
                <a:ext uri="{FF2B5EF4-FFF2-40B4-BE49-F238E27FC236}">
                  <a16:creationId xmlns:a16="http://schemas.microsoft.com/office/drawing/2014/main" id="{52C54B53-1670-144E-9FB3-263F538BDB1C}"/>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Line 18">
              <a:extLst>
                <a:ext uri="{FF2B5EF4-FFF2-40B4-BE49-F238E27FC236}">
                  <a16:creationId xmlns:a16="http://schemas.microsoft.com/office/drawing/2014/main" id="{4B967148-6519-3744-B4CF-432706D0DD1D}"/>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Line 19">
              <a:extLst>
                <a:ext uri="{FF2B5EF4-FFF2-40B4-BE49-F238E27FC236}">
                  <a16:creationId xmlns:a16="http://schemas.microsoft.com/office/drawing/2014/main" id="{36BA9A8B-F455-D64D-A723-02C4D29182B3}"/>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Line 20">
              <a:extLst>
                <a:ext uri="{FF2B5EF4-FFF2-40B4-BE49-F238E27FC236}">
                  <a16:creationId xmlns:a16="http://schemas.microsoft.com/office/drawing/2014/main" id="{C32E2458-CF9B-B342-973A-F558FE3FC703}"/>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Line 21">
              <a:extLst>
                <a:ext uri="{FF2B5EF4-FFF2-40B4-BE49-F238E27FC236}">
                  <a16:creationId xmlns:a16="http://schemas.microsoft.com/office/drawing/2014/main" id="{04063E56-B6E3-414E-98FD-2CA4B856CF80}"/>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Line 22">
              <a:extLst>
                <a:ext uri="{FF2B5EF4-FFF2-40B4-BE49-F238E27FC236}">
                  <a16:creationId xmlns:a16="http://schemas.microsoft.com/office/drawing/2014/main" id="{869A4298-D60D-E84B-BBD7-23F48EB86224}"/>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Line 23">
              <a:extLst>
                <a:ext uri="{FF2B5EF4-FFF2-40B4-BE49-F238E27FC236}">
                  <a16:creationId xmlns:a16="http://schemas.microsoft.com/office/drawing/2014/main" id="{E608A710-2703-8140-BBBB-675F6A9DDB2C}"/>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Line 24">
              <a:extLst>
                <a:ext uri="{FF2B5EF4-FFF2-40B4-BE49-F238E27FC236}">
                  <a16:creationId xmlns:a16="http://schemas.microsoft.com/office/drawing/2014/main" id="{B58B3EA1-236F-3C45-848F-F133FDDD0359}"/>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Line 25">
              <a:extLst>
                <a:ext uri="{FF2B5EF4-FFF2-40B4-BE49-F238E27FC236}">
                  <a16:creationId xmlns:a16="http://schemas.microsoft.com/office/drawing/2014/main" id="{8F969216-AFA3-AE4E-807A-22C4491D426B}"/>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Line 26">
              <a:extLst>
                <a:ext uri="{FF2B5EF4-FFF2-40B4-BE49-F238E27FC236}">
                  <a16:creationId xmlns:a16="http://schemas.microsoft.com/office/drawing/2014/main" id="{6B9F3625-2128-EF44-AF8B-29367DC84191}"/>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Line 27">
              <a:extLst>
                <a:ext uri="{FF2B5EF4-FFF2-40B4-BE49-F238E27FC236}">
                  <a16:creationId xmlns:a16="http://schemas.microsoft.com/office/drawing/2014/main" id="{289C9EDF-46BC-B14F-82D4-94A495045808}"/>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Line 28">
              <a:extLst>
                <a:ext uri="{FF2B5EF4-FFF2-40B4-BE49-F238E27FC236}">
                  <a16:creationId xmlns:a16="http://schemas.microsoft.com/office/drawing/2014/main" id="{DC06DE6D-D544-C745-AC4E-4B23B599D52E}"/>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Freeform 29">
              <a:extLst>
                <a:ext uri="{FF2B5EF4-FFF2-40B4-BE49-F238E27FC236}">
                  <a16:creationId xmlns:a16="http://schemas.microsoft.com/office/drawing/2014/main" id="{4C4C5012-2C32-514C-B3B3-48398330866C}"/>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235</Words>
  <Application>Microsoft Macintosh PowerPoint</Application>
  <PresentationFormat>Custom</PresentationFormat>
  <Paragraphs>31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Default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Marcel Englmaier</cp:lastModifiedBy>
  <cp:revision>12</cp:revision>
  <cp:lastPrinted>2020-07-17T09:39:36Z</cp:lastPrinted>
  <dcterms:modified xsi:type="dcterms:W3CDTF">2021-06-21T19:23:35Z</dcterms:modified>
</cp:coreProperties>
</file>