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99775"/>
              </p:ext>
            </p:extLst>
          </p:nvPr>
        </p:nvGraphicFramePr>
        <p:xfrm>
          <a:off x="152400" y="152400"/>
          <a:ext cx="7010400" cy="41879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Forgot the Milk!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out shopping, you come home to find some hooligans. They have 3 of your families hostage. Ring the doorbell to distract them from your family. Drop off your groceries in the box and save your family!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position, gun loaded and holstered, grocery bag in weak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Please note the bay is a 270 degree bay. The 180 does not apply for this stage, but Safe Cones are laid out.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Hold the time against the orange marking on the wall, button facing shooter for easy access.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Upon being told to start, move to the start timer and press the timer. After the beep you may draw your firearm and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T2, and T3 with strong hand only.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Deposit groceries in the drop area.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  <a:stCxn id="27" idx="3"/>
          </p:cNvCxnSpPr>
          <p:nvPr/>
        </p:nvCxnSpPr>
        <p:spPr>
          <a:xfrm flipH="1" flipV="1">
            <a:off x="221429" y="9248407"/>
            <a:ext cx="576976" cy="1846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276350" y="620967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244" y="4655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116240" y="8595969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076328" y="6250538"/>
            <a:ext cx="6762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512966" y="617197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5986095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6404" y="9248407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446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038653" y="4749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5232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437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62658" y="5331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925235" y="59718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489106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4315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0505" y="5086863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1632A54C-7376-46C1-B3E9-5DC36DC72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2055" y="4717889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3A583D02-6670-41B5-A50C-2B689B28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E24A67CE-2E25-496F-91F7-B02E53A00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FBB9B5E8-01BD-47B7-B5E3-1FFE33763A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5334" y="4792573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EB89192A-77E1-493F-8A46-77658E87CFE8}"/>
              </a:ext>
            </a:extLst>
          </p:cNvPr>
          <p:cNvSpPr>
            <a:spLocks/>
          </p:cNvSpPr>
          <p:nvPr/>
        </p:nvSpPr>
        <p:spPr bwMode="auto">
          <a:xfrm flipH="1">
            <a:off x="1752606" y="7589348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752606" y="618813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550604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3285" y="5503859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B7008364-8876-4AE0-894A-4B29FAB47E27}"/>
              </a:ext>
            </a:extLst>
          </p:cNvPr>
          <p:cNvGrpSpPr>
            <a:grpSpLocks/>
          </p:cNvGrpSpPr>
          <p:nvPr/>
        </p:nvGrpSpPr>
        <p:grpSpPr bwMode="auto">
          <a:xfrm>
            <a:off x="6834864" y="6075540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B627A7EA-63F5-4C34-B0EC-31325ECE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E8CC9141-3437-4960-B92C-5321FD09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A9F86748-F6CF-47EF-ABCD-7AEBED5A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528279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648157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199" y="4612375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7CFCA5-412C-4B2E-8E7F-7ABA476F8481}"/>
              </a:ext>
            </a:extLst>
          </p:cNvPr>
          <p:cNvGrpSpPr/>
          <p:nvPr/>
        </p:nvGrpSpPr>
        <p:grpSpPr>
          <a:xfrm>
            <a:off x="6664173" y="7198635"/>
            <a:ext cx="685800" cy="587829"/>
            <a:chOff x="166468" y="7843451"/>
            <a:chExt cx="685800" cy="5878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DEFC57-232C-49C7-85B8-E55EF85A5452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6D4854FA-55FB-4203-840B-5E28DA047F87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8598C3-470F-4E72-949E-794614DDBD5B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174F12-3617-48DE-966B-3CFFCE5C5324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F31BBB-F486-4967-9193-D1659CBBDEA5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EFF1C0E9-2890-4FAD-AA9B-6590856C29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89" y="4823338"/>
            <a:ext cx="254000" cy="904875"/>
            <a:chOff x="-676" y="1589"/>
            <a:chExt cx="160" cy="570"/>
          </a:xfrm>
        </p:grpSpPr>
        <p:sp>
          <p:nvSpPr>
            <p:cNvPr id="98" name="AutoShape 51">
              <a:extLst>
                <a:ext uri="{FF2B5EF4-FFF2-40B4-BE49-F238E27FC236}">
                  <a16:creationId xmlns:a16="http://schemas.microsoft.com/office/drawing/2014/main" id="{8E69644D-4476-441E-B164-A422F3089F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3">
              <a:extLst>
                <a:ext uri="{FF2B5EF4-FFF2-40B4-BE49-F238E27FC236}">
                  <a16:creationId xmlns:a16="http://schemas.microsoft.com/office/drawing/2014/main" id="{82CBB8FF-EF7E-4B32-B0F9-1EAFD338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FC91B2F-B3BA-44A2-BC9A-3B10A50F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72C55D8-F8BB-410C-AE42-751B7467E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D69992B5-5C83-4B6A-A148-F6A273547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9442CC85-B970-4249-9012-3DF3E371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B252432D-0B68-4C7B-ACCC-7FF0DBC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AD926CB-A841-479A-9FEC-42921DE5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891EFE20-8747-4B7D-877A-62DB370A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C771E8F2-C3AB-48C6-B311-6669FAC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0A87B6D0-8839-4855-A506-36558476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7B97B2B1-D88F-4322-A795-7C228DE9E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35514254-35E5-427C-A09B-B7409173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9E3C97DE-49FB-4B0F-BD82-F63A9794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95A45AA0-AC83-4CF4-82B6-C4012185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C0ECC487-8723-4336-AA00-07174667F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6714891B-53E2-4156-A712-37BE128A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7047D4A5-B188-4896-9CAF-E27CE7446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0484" y="5023363"/>
            <a:ext cx="360363" cy="838200"/>
            <a:chOff x="-2155" y="1485"/>
            <a:chExt cx="227" cy="528"/>
          </a:xfrm>
        </p:grpSpPr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5" y="5200136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6" name="Group 52">
            <a:extLst>
              <a:ext uri="{FF2B5EF4-FFF2-40B4-BE49-F238E27FC236}">
                <a16:creationId xmlns:a16="http://schemas.microsoft.com/office/drawing/2014/main" id="{604FCB43-301F-498A-BF63-05F05550D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3592" y="6016977"/>
            <a:ext cx="254000" cy="904875"/>
            <a:chOff x="-676" y="1589"/>
            <a:chExt cx="160" cy="570"/>
          </a:xfrm>
        </p:grpSpPr>
        <p:sp>
          <p:nvSpPr>
            <p:cNvPr id="177" name="AutoShape 51">
              <a:extLst>
                <a:ext uri="{FF2B5EF4-FFF2-40B4-BE49-F238E27FC236}">
                  <a16:creationId xmlns:a16="http://schemas.microsoft.com/office/drawing/2014/main" id="{EED4FC4B-EBDC-48E9-8587-9F811C20A7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490BAA00-D2B0-437F-AAE6-4AEFEADE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98A0D71E-AFEA-436F-845C-E2C76263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>
              <a:extLst>
                <a:ext uri="{FF2B5EF4-FFF2-40B4-BE49-F238E27FC236}">
                  <a16:creationId xmlns:a16="http://schemas.microsoft.com/office/drawing/2014/main" id="{4AC1CE21-68D3-443B-9D53-5A1FB6A15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6">
              <a:extLst>
                <a:ext uri="{FF2B5EF4-FFF2-40B4-BE49-F238E27FC236}">
                  <a16:creationId xmlns:a16="http://schemas.microsoft.com/office/drawing/2014/main" id="{6185DEC4-F3FF-48D9-A4F6-EFA037CA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57">
              <a:extLst>
                <a:ext uri="{FF2B5EF4-FFF2-40B4-BE49-F238E27FC236}">
                  <a16:creationId xmlns:a16="http://schemas.microsoft.com/office/drawing/2014/main" id="{882E431D-52A8-4F3A-BDE5-3956A478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58">
              <a:extLst>
                <a:ext uri="{FF2B5EF4-FFF2-40B4-BE49-F238E27FC236}">
                  <a16:creationId xmlns:a16="http://schemas.microsoft.com/office/drawing/2014/main" id="{0DD93A40-926E-49F5-8881-CABE3999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59">
              <a:extLst>
                <a:ext uri="{FF2B5EF4-FFF2-40B4-BE49-F238E27FC236}">
                  <a16:creationId xmlns:a16="http://schemas.microsoft.com/office/drawing/2014/main" id="{3785971F-F118-4AAA-8116-FDF2E65FD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60">
              <a:extLst>
                <a:ext uri="{FF2B5EF4-FFF2-40B4-BE49-F238E27FC236}">
                  <a16:creationId xmlns:a16="http://schemas.microsoft.com/office/drawing/2014/main" id="{9E9519B1-B09B-48BF-BD86-F0CE7417F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61">
              <a:extLst>
                <a:ext uri="{FF2B5EF4-FFF2-40B4-BE49-F238E27FC236}">
                  <a16:creationId xmlns:a16="http://schemas.microsoft.com/office/drawing/2014/main" id="{4EAC46DE-2956-4D2B-85F1-B3B8B7C8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62">
              <a:extLst>
                <a:ext uri="{FF2B5EF4-FFF2-40B4-BE49-F238E27FC236}">
                  <a16:creationId xmlns:a16="http://schemas.microsoft.com/office/drawing/2014/main" id="{1FB41DB6-55FF-44AD-A1AA-90B64031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63">
              <a:extLst>
                <a:ext uri="{FF2B5EF4-FFF2-40B4-BE49-F238E27FC236}">
                  <a16:creationId xmlns:a16="http://schemas.microsoft.com/office/drawing/2014/main" id="{BDFCAB35-CFAB-4B0C-BAED-512550B1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64">
              <a:extLst>
                <a:ext uri="{FF2B5EF4-FFF2-40B4-BE49-F238E27FC236}">
                  <a16:creationId xmlns:a16="http://schemas.microsoft.com/office/drawing/2014/main" id="{7106C744-6964-48BA-A0DE-0AB84D6B6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5">
              <a:extLst>
                <a:ext uri="{FF2B5EF4-FFF2-40B4-BE49-F238E27FC236}">
                  <a16:creationId xmlns:a16="http://schemas.microsoft.com/office/drawing/2014/main" id="{EA9EA601-9DEA-44F9-B1D7-B6B4D3D7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6">
              <a:extLst>
                <a:ext uri="{FF2B5EF4-FFF2-40B4-BE49-F238E27FC236}">
                  <a16:creationId xmlns:a16="http://schemas.microsoft.com/office/drawing/2014/main" id="{1A5D1648-5454-4683-B00F-E4FA4B9D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7">
              <a:extLst>
                <a:ext uri="{FF2B5EF4-FFF2-40B4-BE49-F238E27FC236}">
                  <a16:creationId xmlns:a16="http://schemas.microsoft.com/office/drawing/2014/main" id="{B891D931-927A-407E-A82E-E6A17DFB2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8">
              <a:extLst>
                <a:ext uri="{FF2B5EF4-FFF2-40B4-BE49-F238E27FC236}">
                  <a16:creationId xmlns:a16="http://schemas.microsoft.com/office/drawing/2014/main" id="{20ADCAB9-3F31-411D-BA31-0103EA81A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9">
              <a:extLst>
                <a:ext uri="{FF2B5EF4-FFF2-40B4-BE49-F238E27FC236}">
                  <a16:creationId xmlns:a16="http://schemas.microsoft.com/office/drawing/2014/main" id="{387918AE-B3F7-42B7-AD22-B5C678AB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F7D975B-CBF0-437E-A946-A4F3E6DBD852}"/>
              </a:ext>
            </a:extLst>
          </p:cNvPr>
          <p:cNvGrpSpPr/>
          <p:nvPr/>
        </p:nvGrpSpPr>
        <p:grpSpPr>
          <a:xfrm>
            <a:off x="876373" y="5894023"/>
            <a:ext cx="268136" cy="192317"/>
            <a:chOff x="-2113628" y="7503096"/>
            <a:chExt cx="268136" cy="192317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E98DCAF-A780-4C25-96CA-12FE747ED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E49879C-E98F-4757-ABDE-80FAD04E5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5EEBB7C-F56E-4002-A497-74ED0D1EBED4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01833D6-1A81-401C-A56C-BC5FA53070DD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8A684761-E503-4C32-8823-1B360C18A285}"/>
              </a:ext>
            </a:extLst>
          </p:cNvPr>
          <p:cNvSpPr txBox="1"/>
          <p:nvPr/>
        </p:nvSpPr>
        <p:spPr>
          <a:xfrm>
            <a:off x="691373" y="5498094"/>
            <a:ext cx="170028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Drop Area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C8DAC4-7379-4EE0-A78C-79273CD805E5}"/>
              </a:ext>
            </a:extLst>
          </p:cNvPr>
          <p:cNvGrpSpPr/>
          <p:nvPr/>
        </p:nvGrpSpPr>
        <p:grpSpPr>
          <a:xfrm>
            <a:off x="1568336" y="9180283"/>
            <a:ext cx="268136" cy="192317"/>
            <a:chOff x="-2113628" y="7503096"/>
            <a:chExt cx="268136" cy="19231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6BD2E1A-9A59-499C-BCC1-6CBB2482D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7A728F-696A-4E5A-AFF3-815ADBFFF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6BB9902-52B3-47DE-BE5E-96911C3A4098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A23A62A-BACF-4A6B-A2B4-3ABBCFEEE098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FF917BB-BF61-4732-804D-FAFE1A27F843}"/>
              </a:ext>
            </a:extLst>
          </p:cNvPr>
          <p:cNvSpPr txBox="1"/>
          <p:nvPr/>
        </p:nvSpPr>
        <p:spPr>
          <a:xfrm>
            <a:off x="1843295" y="9081992"/>
            <a:ext cx="170028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 Timer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T1, T2, T3 need to be no taller that 2 ft.</a:t>
            </a:r>
          </a:p>
          <a:p>
            <a:endParaRPr lang="en-US" sz="1400" dirty="0"/>
          </a:p>
          <a:p>
            <a:r>
              <a:rPr lang="en-US" sz="1400" dirty="0"/>
              <a:t>T4 &amp; T5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T6 &amp; T7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T8 &amp; T9 should look like this from P2: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97279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35379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5531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4476189"/>
            <a:ext cx="477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 (3 no taller than 2 ft)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602313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19003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529194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8246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8229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70">
            <a:extLst>
              <a:ext uri="{FF2B5EF4-FFF2-40B4-BE49-F238E27FC236}">
                <a16:creationId xmlns:a16="http://schemas.microsoft.com/office/drawing/2014/main" id="{CEEAAFC8-B2E9-40D8-832E-D595FB03E827}"/>
              </a:ext>
            </a:extLst>
          </p:cNvPr>
          <p:cNvGrpSpPr>
            <a:grpSpLocks/>
          </p:cNvGrpSpPr>
          <p:nvPr/>
        </p:nvGrpSpPr>
        <p:grpSpPr bwMode="auto">
          <a:xfrm>
            <a:off x="4160301" y="1207721"/>
            <a:ext cx="288925" cy="787400"/>
            <a:chOff x="1008" y="2592"/>
            <a:chExt cx="182" cy="496"/>
          </a:xfrm>
        </p:grpSpPr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991C6245-E54D-49A4-9DA9-B59F5F558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14D85DF4-4155-41B2-9289-35238046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73">
              <a:extLst>
                <a:ext uri="{FF2B5EF4-FFF2-40B4-BE49-F238E27FC236}">
                  <a16:creationId xmlns:a16="http://schemas.microsoft.com/office/drawing/2014/main" id="{7E360721-BFBC-48DD-A446-3EB5B0284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2" name="Freeform 174">
                <a:extLst>
                  <a:ext uri="{FF2B5EF4-FFF2-40B4-BE49-F238E27FC236}">
                    <a16:creationId xmlns:a16="http://schemas.microsoft.com/office/drawing/2014/main" id="{344DDFD3-3500-45DC-A609-659F1FC6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75">
                <a:extLst>
                  <a:ext uri="{FF2B5EF4-FFF2-40B4-BE49-F238E27FC236}">
                    <a16:creationId xmlns:a16="http://schemas.microsoft.com/office/drawing/2014/main" id="{085FD36B-57AB-42EF-9E27-15CB733A4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" name="Group 170">
            <a:extLst>
              <a:ext uri="{FF2B5EF4-FFF2-40B4-BE49-F238E27FC236}">
                <a16:creationId xmlns:a16="http://schemas.microsoft.com/office/drawing/2014/main" id="{6CF12B5E-12B1-485D-A5B4-1928FD61004F}"/>
              </a:ext>
            </a:extLst>
          </p:cNvPr>
          <p:cNvGrpSpPr>
            <a:grpSpLocks/>
          </p:cNvGrpSpPr>
          <p:nvPr/>
        </p:nvGrpSpPr>
        <p:grpSpPr bwMode="auto">
          <a:xfrm>
            <a:off x="4519075" y="1201914"/>
            <a:ext cx="288925" cy="787400"/>
            <a:chOff x="1008" y="2592"/>
            <a:chExt cx="182" cy="496"/>
          </a:xfrm>
        </p:grpSpPr>
        <p:sp>
          <p:nvSpPr>
            <p:cNvPr id="146" name="Line 171">
              <a:extLst>
                <a:ext uri="{FF2B5EF4-FFF2-40B4-BE49-F238E27FC236}">
                  <a16:creationId xmlns:a16="http://schemas.microsoft.com/office/drawing/2014/main" id="{C95E2A7F-9909-4E80-A33D-C22DBFF73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72">
              <a:extLst>
                <a:ext uri="{FF2B5EF4-FFF2-40B4-BE49-F238E27FC236}">
                  <a16:creationId xmlns:a16="http://schemas.microsoft.com/office/drawing/2014/main" id="{59273449-DDD8-4EA0-8356-B37C00A3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173">
              <a:extLst>
                <a:ext uri="{FF2B5EF4-FFF2-40B4-BE49-F238E27FC236}">
                  <a16:creationId xmlns:a16="http://schemas.microsoft.com/office/drawing/2014/main" id="{F563CF0A-FFAB-4055-8EA6-6CA417AD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9" name="Freeform 174">
                <a:extLst>
                  <a:ext uri="{FF2B5EF4-FFF2-40B4-BE49-F238E27FC236}">
                    <a16:creationId xmlns:a16="http://schemas.microsoft.com/office/drawing/2014/main" id="{BC457D26-8FFF-4C21-ACCE-6FFA9059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5">
                <a:extLst>
                  <a:ext uri="{FF2B5EF4-FFF2-40B4-BE49-F238E27FC236}">
                    <a16:creationId xmlns:a16="http://schemas.microsoft.com/office/drawing/2014/main" id="{BC39E941-4F1B-42EC-9BAD-61D506470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6CF9F8B0-01DF-445A-A785-502E6FD9B8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4763" y="1422401"/>
            <a:ext cx="360363" cy="838200"/>
            <a:chOff x="-2155" y="1485"/>
            <a:chExt cx="227" cy="528"/>
          </a:xfrm>
        </p:grpSpPr>
        <p:sp>
          <p:nvSpPr>
            <p:cNvPr id="152" name="AutoShape 3">
              <a:extLst>
                <a:ext uri="{FF2B5EF4-FFF2-40B4-BE49-F238E27FC236}">
                  <a16:creationId xmlns:a16="http://schemas.microsoft.com/office/drawing/2014/main" id="{6473B174-F36F-4CD1-A3E3-CE4CA65562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9323B26-ACC4-463B-9C5D-427BACF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D3DF1F8E-0635-4F03-A1BB-46075190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DD4CE14-68B5-4E02-A350-6941DF27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F9049332-5904-4400-9E34-5E90D503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B8C494F1-EB0B-430E-8116-85057D15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0">
              <a:extLst>
                <a:ext uri="{FF2B5EF4-FFF2-40B4-BE49-F238E27FC236}">
                  <a16:creationId xmlns:a16="http://schemas.microsoft.com/office/drawing/2014/main" id="{6F1546CA-830D-49DB-98B6-36844F315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1">
              <a:extLst>
                <a:ext uri="{FF2B5EF4-FFF2-40B4-BE49-F238E27FC236}">
                  <a16:creationId xmlns:a16="http://schemas.microsoft.com/office/drawing/2014/main" id="{0C7F351C-B48A-4A4E-A00D-F7BF472C4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DF8D27C3-FD69-41F9-9B95-3F3113373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3">
              <a:extLst>
                <a:ext uri="{FF2B5EF4-FFF2-40B4-BE49-F238E27FC236}">
                  <a16:creationId xmlns:a16="http://schemas.microsoft.com/office/drawing/2014/main" id="{0BE7BED3-8267-4DB6-A3F9-479D32AA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">
              <a:extLst>
                <a:ext uri="{FF2B5EF4-FFF2-40B4-BE49-F238E27FC236}">
                  <a16:creationId xmlns:a16="http://schemas.microsoft.com/office/drawing/2014/main" id="{F241F8F1-5D31-4373-AADE-17C61CCB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FA7485B6-24A3-4B3C-B722-ED407813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EFEC1C07-ABD8-4A1F-9C38-FD5292DD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A32A7ABE-B630-451E-B25C-F59E8912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>
              <a:extLst>
                <a:ext uri="{FF2B5EF4-FFF2-40B4-BE49-F238E27FC236}">
                  <a16:creationId xmlns:a16="http://schemas.microsoft.com/office/drawing/2014/main" id="{8F635617-98F4-4626-A201-A218BF200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28193728-9A38-4DFD-BFB5-D9C691B33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57BB2845-FCFE-44B8-98E6-6EDF3A759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16F91EA6-5BEB-476C-826A-58955400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2B0622FE-2B5A-4644-A6F9-71035DAF0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F7AB6ACC-D6D0-42C0-B881-1B1CE1AF6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83DADF61-1DC7-4122-9668-AC02700C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A7598CE0-889A-4CA2-B4FB-E2551873C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C9E670B7-6F7A-43DD-BB71-89861063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7">
              <a:extLst>
                <a:ext uri="{FF2B5EF4-FFF2-40B4-BE49-F238E27FC236}">
                  <a16:creationId xmlns:a16="http://schemas.microsoft.com/office/drawing/2014/main" id="{90DE608C-8926-4682-8F1A-316851D8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8">
              <a:extLst>
                <a:ext uri="{FF2B5EF4-FFF2-40B4-BE49-F238E27FC236}">
                  <a16:creationId xmlns:a16="http://schemas.microsoft.com/office/drawing/2014/main" id="{22D2F385-B5E8-4800-BC01-050118802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198A73C-D342-4A06-B332-01A7126A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7528751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7636316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6777242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6729679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516336" y="3153696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4068965" y="3150143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4125" y="3238917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239</Words>
  <Application>Microsoft Office PowerPoint</Application>
  <PresentationFormat>Custom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2019-01-05T02:00:47Z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