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/>
    <p:restoredTop sz="96956" autoAdjust="0"/>
  </p:normalViewPr>
  <p:slideViewPr>
    <p:cSldViewPr>
      <p:cViewPr varScale="1">
        <p:scale>
          <a:sx n="147" d="100"/>
          <a:sy n="147" d="100"/>
        </p:scale>
        <p:origin x="2080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51384"/>
              </p:ext>
            </p:extLst>
          </p:nvPr>
        </p:nvGraphicFramePr>
        <p:xfrm>
          <a:off x="152400" y="152400"/>
          <a:ext cx="7010400" cy="361721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Garage Peril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Course Designer: Corgi Nation Pistol Team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How long has it been since your beloved flew to see family in Who-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Fluenza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? So you await in GML Arrival Hall a bouquet in hand –craning your neck to see them in the crowd at the exit. Suddenly, shots and shouts are about! Boot the bouquet and protect yourself and save others!!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on start line,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Firearm: downloaded to 6 rounds, on barrel,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minimum 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paper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T7 &amp; T8 are shared between both stages.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14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from available cover positions.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&amp; last shot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3A2FDDC-613A-BB41-9307-12CE0A9E1A28}"/>
              </a:ext>
            </a:extLst>
          </p:cNvPr>
          <p:cNvSpPr txBox="1"/>
          <p:nvPr/>
        </p:nvSpPr>
        <p:spPr>
          <a:xfrm>
            <a:off x="3106256" y="8333696"/>
            <a:ext cx="51244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7DEFD2-9FA5-F946-AB7F-EFBFED164A80}"/>
              </a:ext>
            </a:extLst>
          </p:cNvPr>
          <p:cNvSpPr txBox="1"/>
          <p:nvPr/>
        </p:nvSpPr>
        <p:spPr>
          <a:xfrm>
            <a:off x="4324350" y="83277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8FA3CD-D2FC-3E4C-8237-138B210C3EB8}"/>
              </a:ext>
            </a:extLst>
          </p:cNvPr>
          <p:cNvCxnSpPr>
            <a:cxnSpLocks/>
          </p:cNvCxnSpPr>
          <p:nvPr/>
        </p:nvCxnSpPr>
        <p:spPr>
          <a:xfrm flipV="1">
            <a:off x="4714081" y="8318513"/>
            <a:ext cx="327789" cy="50147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5AABABE-594E-B045-80F7-6FB52DAC114A}"/>
              </a:ext>
            </a:extLst>
          </p:cNvPr>
          <p:cNvCxnSpPr>
            <a:cxnSpLocks/>
          </p:cNvCxnSpPr>
          <p:nvPr/>
        </p:nvCxnSpPr>
        <p:spPr>
          <a:xfrm>
            <a:off x="2826540" y="8312979"/>
            <a:ext cx="373064" cy="46310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CA281F3-F1BF-9F44-986E-0EBF792C3ADC}"/>
              </a:ext>
            </a:extLst>
          </p:cNvPr>
          <p:cNvSpPr txBox="1"/>
          <p:nvPr/>
        </p:nvSpPr>
        <p:spPr>
          <a:xfrm>
            <a:off x="866109" y="4064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DF5DFE-4FCE-744A-AA95-A7E7B6F40A0B}"/>
              </a:ext>
            </a:extLst>
          </p:cNvPr>
          <p:cNvSpPr txBox="1"/>
          <p:nvPr/>
        </p:nvSpPr>
        <p:spPr>
          <a:xfrm>
            <a:off x="1772825" y="49881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8C0258-E770-5E46-9284-24F06340801B}"/>
              </a:ext>
            </a:extLst>
          </p:cNvPr>
          <p:cNvSpPr txBox="1"/>
          <p:nvPr/>
        </p:nvSpPr>
        <p:spPr>
          <a:xfrm>
            <a:off x="3189532" y="38901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600901-1D36-6E47-A86A-552A958C419A}"/>
              </a:ext>
            </a:extLst>
          </p:cNvPr>
          <p:cNvSpPr txBox="1"/>
          <p:nvPr/>
        </p:nvSpPr>
        <p:spPr>
          <a:xfrm>
            <a:off x="3825060" y="38966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51E2D1-8FFF-3F4C-89AF-BB2851505CA0}"/>
              </a:ext>
            </a:extLst>
          </p:cNvPr>
          <p:cNvSpPr txBox="1"/>
          <p:nvPr/>
        </p:nvSpPr>
        <p:spPr>
          <a:xfrm>
            <a:off x="4348542" y="49498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573DB7-4C35-9744-9AC2-69395D1EB739}"/>
              </a:ext>
            </a:extLst>
          </p:cNvPr>
          <p:cNvSpPr txBox="1"/>
          <p:nvPr/>
        </p:nvSpPr>
        <p:spPr>
          <a:xfrm>
            <a:off x="5081750" y="403280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85826E-39F0-464E-9614-8886C95B77CB}"/>
              </a:ext>
            </a:extLst>
          </p:cNvPr>
          <p:cNvSpPr txBox="1"/>
          <p:nvPr/>
        </p:nvSpPr>
        <p:spPr>
          <a:xfrm>
            <a:off x="6071740" y="40015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F7142AF-32F4-9546-AA19-FA4E7A993076}"/>
              </a:ext>
            </a:extLst>
          </p:cNvPr>
          <p:cNvSpPr/>
          <p:nvPr/>
        </p:nvSpPr>
        <p:spPr bwMode="auto">
          <a:xfrm>
            <a:off x="2820988" y="6860918"/>
            <a:ext cx="2193924" cy="10879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F820CAA-6B3D-C741-BA1D-508FE69CF037}"/>
              </a:ext>
            </a:extLst>
          </p:cNvPr>
          <p:cNvCxnSpPr/>
          <p:nvPr/>
        </p:nvCxnSpPr>
        <p:spPr bwMode="auto">
          <a:xfrm rot="5400000">
            <a:off x="2642685" y="8127498"/>
            <a:ext cx="355019" cy="15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0B86286-6B7B-AC44-A9F1-A63D45A02B1E}"/>
              </a:ext>
            </a:extLst>
          </p:cNvPr>
          <p:cNvCxnSpPr/>
          <p:nvPr/>
        </p:nvCxnSpPr>
        <p:spPr bwMode="auto">
          <a:xfrm rot="5400000">
            <a:off x="4865845" y="8127497"/>
            <a:ext cx="325122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4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0669E619-6B5E-F543-BEE3-81E12A09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25" y="4367677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6" name="Group 29">
            <a:extLst>
              <a:ext uri="{FF2B5EF4-FFF2-40B4-BE49-F238E27FC236}">
                <a16:creationId xmlns:a16="http://schemas.microsoft.com/office/drawing/2014/main" id="{F2AF0216-993A-894F-A388-E9EB608AEC8C}"/>
              </a:ext>
            </a:extLst>
          </p:cNvPr>
          <p:cNvGrpSpPr>
            <a:grpSpLocks/>
          </p:cNvGrpSpPr>
          <p:nvPr/>
        </p:nvGrpSpPr>
        <p:grpSpPr bwMode="auto">
          <a:xfrm>
            <a:off x="1877828" y="5314535"/>
            <a:ext cx="287338" cy="790575"/>
            <a:chOff x="528" y="240"/>
            <a:chExt cx="181" cy="498"/>
          </a:xfrm>
        </p:grpSpPr>
        <p:sp>
          <p:nvSpPr>
            <p:cNvPr id="167" name="Line 30">
              <a:extLst>
                <a:ext uri="{FF2B5EF4-FFF2-40B4-BE49-F238E27FC236}">
                  <a16:creationId xmlns:a16="http://schemas.microsoft.com/office/drawing/2014/main" id="{845DAD5B-4951-0B48-9F14-956DE2430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31">
              <a:extLst>
                <a:ext uri="{FF2B5EF4-FFF2-40B4-BE49-F238E27FC236}">
                  <a16:creationId xmlns:a16="http://schemas.microsoft.com/office/drawing/2014/main" id="{0421890F-4773-0643-8CD0-B8D4CBBB9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2">
              <a:extLst>
                <a:ext uri="{FF2B5EF4-FFF2-40B4-BE49-F238E27FC236}">
                  <a16:creationId xmlns:a16="http://schemas.microsoft.com/office/drawing/2014/main" id="{CD90B3DC-1E70-0A41-813A-B1106B31A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29">
            <a:extLst>
              <a:ext uri="{FF2B5EF4-FFF2-40B4-BE49-F238E27FC236}">
                <a16:creationId xmlns:a16="http://schemas.microsoft.com/office/drawing/2014/main" id="{021B6249-25C0-D145-BFEF-89AFCB5163E7}"/>
              </a:ext>
            </a:extLst>
          </p:cNvPr>
          <p:cNvGrpSpPr>
            <a:grpSpLocks/>
          </p:cNvGrpSpPr>
          <p:nvPr/>
        </p:nvGrpSpPr>
        <p:grpSpPr bwMode="auto">
          <a:xfrm>
            <a:off x="4721639" y="5182772"/>
            <a:ext cx="287338" cy="790575"/>
            <a:chOff x="528" y="240"/>
            <a:chExt cx="181" cy="498"/>
          </a:xfrm>
        </p:grpSpPr>
        <p:sp>
          <p:nvSpPr>
            <p:cNvPr id="171" name="Line 30">
              <a:extLst>
                <a:ext uri="{FF2B5EF4-FFF2-40B4-BE49-F238E27FC236}">
                  <a16:creationId xmlns:a16="http://schemas.microsoft.com/office/drawing/2014/main" id="{47CDB473-55F4-274D-8777-B2AAE6D9B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31">
              <a:extLst>
                <a:ext uri="{FF2B5EF4-FFF2-40B4-BE49-F238E27FC236}">
                  <a16:creationId xmlns:a16="http://schemas.microsoft.com/office/drawing/2014/main" id="{52AB4A9E-AA7B-1E4C-828C-6FA4DE155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3D02185B-75F5-6F47-8A36-B2C9FE08E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71F271D2-8D4C-D249-A30F-0F724D6D8EC1}"/>
              </a:ext>
            </a:extLst>
          </p:cNvPr>
          <p:cNvSpPr txBox="1"/>
          <p:nvPr/>
        </p:nvSpPr>
        <p:spPr>
          <a:xfrm>
            <a:off x="36448" y="41949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193" name="Group 29">
            <a:extLst>
              <a:ext uri="{FF2B5EF4-FFF2-40B4-BE49-F238E27FC236}">
                <a16:creationId xmlns:a16="http://schemas.microsoft.com/office/drawing/2014/main" id="{8F806176-938E-2F49-94C3-F61B76F179DB}"/>
              </a:ext>
            </a:extLst>
          </p:cNvPr>
          <p:cNvGrpSpPr>
            <a:grpSpLocks/>
          </p:cNvGrpSpPr>
          <p:nvPr/>
        </p:nvGrpSpPr>
        <p:grpSpPr bwMode="auto">
          <a:xfrm>
            <a:off x="6228649" y="4353757"/>
            <a:ext cx="287338" cy="790575"/>
            <a:chOff x="528" y="240"/>
            <a:chExt cx="181" cy="498"/>
          </a:xfrm>
        </p:grpSpPr>
        <p:sp>
          <p:nvSpPr>
            <p:cNvPr id="194" name="Line 30">
              <a:extLst>
                <a:ext uri="{FF2B5EF4-FFF2-40B4-BE49-F238E27FC236}">
                  <a16:creationId xmlns:a16="http://schemas.microsoft.com/office/drawing/2014/main" id="{2885F57B-21B8-2141-85ED-57B6AB44F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31">
              <a:extLst>
                <a:ext uri="{FF2B5EF4-FFF2-40B4-BE49-F238E27FC236}">
                  <a16:creationId xmlns:a16="http://schemas.microsoft.com/office/drawing/2014/main" id="{380E5375-C746-344B-8CCC-A212238BD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A70558BF-BB9F-3949-BF70-CCE0CA6FC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" name="Group 29">
            <a:extLst>
              <a:ext uri="{FF2B5EF4-FFF2-40B4-BE49-F238E27FC236}">
                <a16:creationId xmlns:a16="http://schemas.microsoft.com/office/drawing/2014/main" id="{7B329F50-FC78-8D42-979B-9529AA6F0250}"/>
              </a:ext>
            </a:extLst>
          </p:cNvPr>
          <p:cNvGrpSpPr>
            <a:grpSpLocks/>
          </p:cNvGrpSpPr>
          <p:nvPr/>
        </p:nvGrpSpPr>
        <p:grpSpPr bwMode="auto">
          <a:xfrm>
            <a:off x="5204781" y="4360107"/>
            <a:ext cx="287338" cy="790575"/>
            <a:chOff x="528" y="240"/>
            <a:chExt cx="181" cy="498"/>
          </a:xfrm>
        </p:grpSpPr>
        <p:sp>
          <p:nvSpPr>
            <p:cNvPr id="198" name="Line 30">
              <a:extLst>
                <a:ext uri="{FF2B5EF4-FFF2-40B4-BE49-F238E27FC236}">
                  <a16:creationId xmlns:a16="http://schemas.microsoft.com/office/drawing/2014/main" id="{EF3216C4-24DB-0E42-A139-BC6C5C81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31">
              <a:extLst>
                <a:ext uri="{FF2B5EF4-FFF2-40B4-BE49-F238E27FC236}">
                  <a16:creationId xmlns:a16="http://schemas.microsoft.com/office/drawing/2014/main" id="{573FA034-374C-7249-8CBF-47BEE0A7E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AB578715-1BBB-964E-8B93-1E3588483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3A8D969B-8D05-FC40-9FA2-9356B8BD44ED}"/>
              </a:ext>
            </a:extLst>
          </p:cNvPr>
          <p:cNvGrpSpPr>
            <a:grpSpLocks/>
          </p:cNvGrpSpPr>
          <p:nvPr/>
        </p:nvGrpSpPr>
        <p:grpSpPr bwMode="auto">
          <a:xfrm>
            <a:off x="3731846" y="4248895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69BB8199-09CC-6B4C-8F08-BE4EA7FB0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29A4D45D-056B-024A-B6D9-5B431CC40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75DDCC1B-9107-4841-A203-B2ABAE676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29">
            <a:extLst>
              <a:ext uri="{FF2B5EF4-FFF2-40B4-BE49-F238E27FC236}">
                <a16:creationId xmlns:a16="http://schemas.microsoft.com/office/drawing/2014/main" id="{9C3C3F17-2CFF-0346-B226-FE6426A09B9D}"/>
              </a:ext>
            </a:extLst>
          </p:cNvPr>
          <p:cNvGrpSpPr>
            <a:grpSpLocks/>
          </p:cNvGrpSpPr>
          <p:nvPr/>
        </p:nvGrpSpPr>
        <p:grpSpPr bwMode="auto">
          <a:xfrm>
            <a:off x="906407" y="4491870"/>
            <a:ext cx="287338" cy="790575"/>
            <a:chOff x="528" y="240"/>
            <a:chExt cx="181" cy="498"/>
          </a:xfrm>
        </p:grpSpPr>
        <p:sp>
          <p:nvSpPr>
            <p:cNvPr id="206" name="Line 30">
              <a:extLst>
                <a:ext uri="{FF2B5EF4-FFF2-40B4-BE49-F238E27FC236}">
                  <a16:creationId xmlns:a16="http://schemas.microsoft.com/office/drawing/2014/main" id="{1EAC88A2-6BC5-8F45-A180-C991599D3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31">
              <a:extLst>
                <a:ext uri="{FF2B5EF4-FFF2-40B4-BE49-F238E27FC236}">
                  <a16:creationId xmlns:a16="http://schemas.microsoft.com/office/drawing/2014/main" id="{CBE882FB-D656-9C40-80F8-7FA9099F0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F23B10A4-4DB1-4748-B1FF-FEC2A1B3E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29">
            <a:extLst>
              <a:ext uri="{FF2B5EF4-FFF2-40B4-BE49-F238E27FC236}">
                <a16:creationId xmlns:a16="http://schemas.microsoft.com/office/drawing/2014/main" id="{246E2B1D-3545-024A-80A9-F56051778000}"/>
              </a:ext>
            </a:extLst>
          </p:cNvPr>
          <p:cNvGrpSpPr>
            <a:grpSpLocks/>
          </p:cNvGrpSpPr>
          <p:nvPr/>
        </p:nvGrpSpPr>
        <p:grpSpPr bwMode="auto">
          <a:xfrm>
            <a:off x="364275" y="4507097"/>
            <a:ext cx="287338" cy="790575"/>
            <a:chOff x="528" y="240"/>
            <a:chExt cx="181" cy="498"/>
          </a:xfrm>
        </p:grpSpPr>
        <p:sp>
          <p:nvSpPr>
            <p:cNvPr id="210" name="Line 30">
              <a:extLst>
                <a:ext uri="{FF2B5EF4-FFF2-40B4-BE49-F238E27FC236}">
                  <a16:creationId xmlns:a16="http://schemas.microsoft.com/office/drawing/2014/main" id="{20E3C3C6-87D4-AF41-AF95-D7736A622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31">
              <a:extLst>
                <a:ext uri="{FF2B5EF4-FFF2-40B4-BE49-F238E27FC236}">
                  <a16:creationId xmlns:a16="http://schemas.microsoft.com/office/drawing/2014/main" id="{97050DDC-CAC3-4548-9093-4105D0C62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0D7313D0-BF6F-FC4D-86C9-535A28C36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E1B69E-161B-0841-BB6D-90121C1CB60F}"/>
              </a:ext>
            </a:extLst>
          </p:cNvPr>
          <p:cNvGrpSpPr/>
          <p:nvPr/>
        </p:nvGrpSpPr>
        <p:grpSpPr>
          <a:xfrm>
            <a:off x="619069" y="4360489"/>
            <a:ext cx="323850" cy="994268"/>
            <a:chOff x="1036074" y="4985266"/>
            <a:chExt cx="323850" cy="994268"/>
          </a:xfrm>
        </p:grpSpPr>
        <p:sp>
          <p:nvSpPr>
            <p:cNvPr id="162" name="AutoShape 28">
              <a:extLst>
                <a:ext uri="{FF2B5EF4-FFF2-40B4-BE49-F238E27FC236}">
                  <a16:creationId xmlns:a16="http://schemas.microsoft.com/office/drawing/2014/main" id="{75CC758F-1450-6B4D-AF59-6AB2535D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4" y="5411209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" name="AutoShape 28">
              <a:extLst>
                <a:ext uri="{FF2B5EF4-FFF2-40B4-BE49-F238E27FC236}">
                  <a16:creationId xmlns:a16="http://schemas.microsoft.com/office/drawing/2014/main" id="{62048107-8FDA-C14D-84AA-CEC4675DC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4" y="4985266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65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896DB9DE-575C-7040-83F5-EEA0EB92E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2" y="5354757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3" name="Group 29">
            <a:extLst>
              <a:ext uri="{FF2B5EF4-FFF2-40B4-BE49-F238E27FC236}">
                <a16:creationId xmlns:a16="http://schemas.microsoft.com/office/drawing/2014/main" id="{6A2322E8-733C-6844-8411-A40B95778116}"/>
              </a:ext>
            </a:extLst>
          </p:cNvPr>
          <p:cNvGrpSpPr>
            <a:grpSpLocks/>
          </p:cNvGrpSpPr>
          <p:nvPr/>
        </p:nvGrpSpPr>
        <p:grpSpPr bwMode="auto">
          <a:xfrm>
            <a:off x="3226594" y="4279757"/>
            <a:ext cx="287338" cy="790575"/>
            <a:chOff x="528" y="240"/>
            <a:chExt cx="181" cy="498"/>
          </a:xfrm>
        </p:grpSpPr>
        <p:sp>
          <p:nvSpPr>
            <p:cNvPr id="214" name="Line 30">
              <a:extLst>
                <a:ext uri="{FF2B5EF4-FFF2-40B4-BE49-F238E27FC236}">
                  <a16:creationId xmlns:a16="http://schemas.microsoft.com/office/drawing/2014/main" id="{5478B6A5-259A-ED4F-B50B-838A4C178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31">
              <a:extLst>
                <a:ext uri="{FF2B5EF4-FFF2-40B4-BE49-F238E27FC236}">
                  <a16:creationId xmlns:a16="http://schemas.microsoft.com/office/drawing/2014/main" id="{51AF051D-3BCA-494B-96C1-E119DBAB3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10B3E948-D627-4547-8822-A1F84294F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17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933D31DF-B797-D84F-A97D-0D7F132D4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71" y="4377569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B6C5A5F-41C8-2445-A423-1C07FEDD1432}"/>
              </a:ext>
            </a:extLst>
          </p:cNvPr>
          <p:cNvCxnSpPr>
            <a:cxnSpLocks/>
          </p:cNvCxnSpPr>
          <p:nvPr/>
        </p:nvCxnSpPr>
        <p:spPr>
          <a:xfrm>
            <a:off x="3551750" y="8991600"/>
            <a:ext cx="730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C7A2FFEA-C447-2C47-9835-D412CBA185E4}"/>
              </a:ext>
            </a:extLst>
          </p:cNvPr>
          <p:cNvSpPr txBox="1"/>
          <p:nvPr/>
        </p:nvSpPr>
        <p:spPr>
          <a:xfrm>
            <a:off x="3612599" y="8985608"/>
            <a:ext cx="1071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221" name="AutoShape 28">
            <a:extLst>
              <a:ext uri="{FF2B5EF4-FFF2-40B4-BE49-F238E27FC236}">
                <a16:creationId xmlns:a16="http://schemas.microsoft.com/office/drawing/2014/main" id="{0CFB6AF1-D9D2-654C-AC2B-A0E3C6DC9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307" y="7890357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193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184</cp:revision>
  <dcterms:created xsi:type="dcterms:W3CDTF">2002-08-21T12:11:08Z</dcterms:created>
  <dcterms:modified xsi:type="dcterms:W3CDTF">2021-04-30T20:35:59Z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